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3"/>
  </p:notesMasterIdLst>
  <p:sldIdLst>
    <p:sldId id="256" r:id="rId5"/>
    <p:sldId id="257" r:id="rId6"/>
    <p:sldId id="263" r:id="rId7"/>
    <p:sldId id="258" r:id="rId8"/>
    <p:sldId id="261" r:id="rId9"/>
    <p:sldId id="259" r:id="rId10"/>
    <p:sldId id="262" r:id="rId11"/>
    <p:sldId id="260" r:id="rId12"/>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A14"/>
    <a:srgbClr val="DF6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47CE34-4ABC-4900-AF1C-D6D1204964B5}" v="1" dt="2025-09-01T09:57:40.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8802" autoAdjust="0"/>
    <p:restoredTop sz="94622" autoAdjust="0"/>
  </p:normalViewPr>
  <p:slideViewPr>
    <p:cSldViewPr>
      <p:cViewPr varScale="1">
        <p:scale>
          <a:sx n="59" d="100"/>
          <a:sy n="59" d="100"/>
        </p:scale>
        <p:origin x="102"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ne Eiling" userId="5f71b0f5-545b-48c2-9b08-922407bf565b" providerId="ADAL" clId="{720554C1-8421-4EDB-802B-BB34018C9FE5}"/>
    <pc:docChg chg="undo custSel addSld delSld modSld sldOrd">
      <pc:chgData name="Eline Eiling" userId="5f71b0f5-545b-48c2-9b08-922407bf565b" providerId="ADAL" clId="{720554C1-8421-4EDB-802B-BB34018C9FE5}" dt="2025-07-28T12:37:17.799" v="284" actId="20577"/>
      <pc:docMkLst>
        <pc:docMk/>
      </pc:docMkLst>
      <pc:sldChg chg="modSp mod">
        <pc:chgData name="Eline Eiling" userId="5f71b0f5-545b-48c2-9b08-922407bf565b" providerId="ADAL" clId="{720554C1-8421-4EDB-802B-BB34018C9FE5}" dt="2025-07-28T12:37:17.799" v="284" actId="20577"/>
        <pc:sldMkLst>
          <pc:docMk/>
          <pc:sldMk cId="0" sldId="256"/>
        </pc:sldMkLst>
      </pc:sldChg>
      <pc:sldChg chg="addSp delSp modSp mod">
        <pc:chgData name="Eline Eiling" userId="5f71b0f5-545b-48c2-9b08-922407bf565b" providerId="ADAL" clId="{720554C1-8421-4EDB-802B-BB34018C9FE5}" dt="2025-07-23T20:23:44.742" v="230" actId="478"/>
        <pc:sldMkLst>
          <pc:docMk/>
          <pc:sldMk cId="0" sldId="257"/>
        </pc:sldMkLst>
      </pc:sldChg>
      <pc:sldChg chg="modSp mod">
        <pc:chgData name="Eline Eiling" userId="5f71b0f5-545b-48c2-9b08-922407bf565b" providerId="ADAL" clId="{720554C1-8421-4EDB-802B-BB34018C9FE5}" dt="2025-07-23T20:42:05.589" v="267" actId="6549"/>
        <pc:sldMkLst>
          <pc:docMk/>
          <pc:sldMk cId="0" sldId="258"/>
        </pc:sldMkLst>
      </pc:sldChg>
      <pc:sldChg chg="ord">
        <pc:chgData name="Eline Eiling" userId="5f71b0f5-545b-48c2-9b08-922407bf565b" providerId="ADAL" clId="{720554C1-8421-4EDB-802B-BB34018C9FE5}" dt="2025-07-23T20:09:59.089" v="110"/>
        <pc:sldMkLst>
          <pc:docMk/>
          <pc:sldMk cId="910221066" sldId="261"/>
        </pc:sldMkLst>
      </pc:sldChg>
      <pc:sldChg chg="addSp delSp modSp add mod">
        <pc:chgData name="Eline Eiling" userId="5f71b0f5-545b-48c2-9b08-922407bf565b" providerId="ADAL" clId="{720554C1-8421-4EDB-802B-BB34018C9FE5}" dt="2025-07-23T20:05:37.578" v="69" actId="14826"/>
        <pc:sldMkLst>
          <pc:docMk/>
          <pc:sldMk cId="1058121006" sldId="262"/>
        </pc:sldMkLst>
      </pc:sldChg>
      <pc:sldChg chg="addSp delSp modSp new mod ord">
        <pc:chgData name="Eline Eiling" userId="5f71b0f5-545b-48c2-9b08-922407bf565b" providerId="ADAL" clId="{720554C1-8421-4EDB-802B-BB34018C9FE5}" dt="2025-07-23T20:41:00.659" v="266" actId="1038"/>
        <pc:sldMkLst>
          <pc:docMk/>
          <pc:sldMk cId="359033045" sldId="263"/>
        </pc:sldMkLst>
      </pc:sldChg>
      <pc:sldChg chg="addSp delSp modSp add del mod setBg">
        <pc:chgData name="Eline Eiling" userId="5f71b0f5-545b-48c2-9b08-922407bf565b" providerId="ADAL" clId="{720554C1-8421-4EDB-802B-BB34018C9FE5}" dt="2025-07-24T06:11:37.142" v="278" actId="2890"/>
        <pc:sldMkLst>
          <pc:docMk/>
          <pc:sldMk cId="652940803" sldId="264"/>
        </pc:sldMkLst>
      </pc:sldChg>
      <pc:sldChg chg="new del">
        <pc:chgData name="Eline Eiling" userId="5f71b0f5-545b-48c2-9b08-922407bf565b" providerId="ADAL" clId="{720554C1-8421-4EDB-802B-BB34018C9FE5}" dt="2025-07-28T12:34:29.649" v="280" actId="47"/>
        <pc:sldMkLst>
          <pc:docMk/>
          <pc:sldMk cId="3872885347" sldId="264"/>
        </pc:sldMkLst>
      </pc:sldChg>
    </pc:docChg>
  </pc:docChgLst>
  <pc:docChgLst>
    <pc:chgData name="Eline Eiling" userId="5f71b0f5-545b-48c2-9b08-922407bf565b" providerId="ADAL" clId="{BB91A281-6611-4CF1-9CC5-3D639B29C263}"/>
    <pc:docChg chg="modSld">
      <pc:chgData name="Eline Eiling" userId="5f71b0f5-545b-48c2-9b08-922407bf565b" providerId="ADAL" clId="{BB91A281-6611-4CF1-9CC5-3D639B29C263}" dt="2025-08-08T07:58:13.625" v="7" actId="2711"/>
      <pc:docMkLst>
        <pc:docMk/>
      </pc:docMkLst>
      <pc:sldChg chg="modSp mod">
        <pc:chgData name="Eline Eiling" userId="5f71b0f5-545b-48c2-9b08-922407bf565b" providerId="ADAL" clId="{BB91A281-6611-4CF1-9CC5-3D639B29C263}" dt="2025-08-08T07:57:20.355" v="0" actId="2711"/>
        <pc:sldMkLst>
          <pc:docMk/>
          <pc:sldMk cId="0" sldId="256"/>
        </pc:sldMkLst>
        <pc:spChg chg="mod">
          <ac:chgData name="Eline Eiling" userId="5f71b0f5-545b-48c2-9b08-922407bf565b" providerId="ADAL" clId="{BB91A281-6611-4CF1-9CC5-3D639B29C263}" dt="2025-08-08T07:57:20.355" v="0" actId="2711"/>
          <ac:spMkLst>
            <pc:docMk/>
            <pc:sldMk cId="0" sldId="256"/>
            <ac:spMk id="2" creationId="{00000000-0000-0000-0000-000000000000}"/>
          </ac:spMkLst>
        </pc:spChg>
        <pc:spChg chg="mod">
          <ac:chgData name="Eline Eiling" userId="5f71b0f5-545b-48c2-9b08-922407bf565b" providerId="ADAL" clId="{BB91A281-6611-4CF1-9CC5-3D639B29C263}" dt="2025-08-08T07:57:20.355" v="0" actId="2711"/>
          <ac:spMkLst>
            <pc:docMk/>
            <pc:sldMk cId="0" sldId="256"/>
            <ac:spMk id="7" creationId="{00000000-0000-0000-0000-000000000000}"/>
          </ac:spMkLst>
        </pc:spChg>
      </pc:sldChg>
      <pc:sldChg chg="modSp mod">
        <pc:chgData name="Eline Eiling" userId="5f71b0f5-545b-48c2-9b08-922407bf565b" providerId="ADAL" clId="{BB91A281-6611-4CF1-9CC5-3D639B29C263}" dt="2025-08-08T07:57:28.917" v="1" actId="2711"/>
        <pc:sldMkLst>
          <pc:docMk/>
          <pc:sldMk cId="0" sldId="257"/>
        </pc:sldMkLst>
        <pc:spChg chg="mod">
          <ac:chgData name="Eline Eiling" userId="5f71b0f5-545b-48c2-9b08-922407bf565b" providerId="ADAL" clId="{BB91A281-6611-4CF1-9CC5-3D639B29C263}" dt="2025-08-08T07:57:28.917" v="1" actId="2711"/>
          <ac:spMkLst>
            <pc:docMk/>
            <pc:sldMk cId="0" sldId="257"/>
            <ac:spMk id="12" creationId="{00000000-0000-0000-0000-000000000000}"/>
          </ac:spMkLst>
        </pc:spChg>
        <pc:spChg chg="mod">
          <ac:chgData name="Eline Eiling" userId="5f71b0f5-545b-48c2-9b08-922407bf565b" providerId="ADAL" clId="{BB91A281-6611-4CF1-9CC5-3D639B29C263}" dt="2025-08-08T07:57:28.917" v="1" actId="2711"/>
          <ac:spMkLst>
            <pc:docMk/>
            <pc:sldMk cId="0" sldId="257"/>
            <ac:spMk id="13" creationId="{00000000-0000-0000-0000-000000000000}"/>
          </ac:spMkLst>
        </pc:spChg>
        <pc:spChg chg="mod">
          <ac:chgData name="Eline Eiling" userId="5f71b0f5-545b-48c2-9b08-922407bf565b" providerId="ADAL" clId="{BB91A281-6611-4CF1-9CC5-3D639B29C263}" dt="2025-08-08T07:57:28.917" v="1" actId="2711"/>
          <ac:spMkLst>
            <pc:docMk/>
            <pc:sldMk cId="0" sldId="257"/>
            <ac:spMk id="14" creationId="{00000000-0000-0000-0000-000000000000}"/>
          </ac:spMkLst>
        </pc:spChg>
        <pc:spChg chg="mod">
          <ac:chgData name="Eline Eiling" userId="5f71b0f5-545b-48c2-9b08-922407bf565b" providerId="ADAL" clId="{BB91A281-6611-4CF1-9CC5-3D639B29C263}" dt="2025-08-08T07:57:28.917" v="1" actId="2711"/>
          <ac:spMkLst>
            <pc:docMk/>
            <pc:sldMk cId="0" sldId="257"/>
            <ac:spMk id="17" creationId="{00000000-0000-0000-0000-000000000000}"/>
          </ac:spMkLst>
        </pc:spChg>
        <pc:spChg chg="mod">
          <ac:chgData name="Eline Eiling" userId="5f71b0f5-545b-48c2-9b08-922407bf565b" providerId="ADAL" clId="{BB91A281-6611-4CF1-9CC5-3D639B29C263}" dt="2025-08-08T07:57:28.917" v="1" actId="2711"/>
          <ac:spMkLst>
            <pc:docMk/>
            <pc:sldMk cId="0" sldId="257"/>
            <ac:spMk id="19" creationId="{00000000-0000-0000-0000-000000000000}"/>
          </ac:spMkLst>
        </pc:spChg>
        <pc:spChg chg="mod">
          <ac:chgData name="Eline Eiling" userId="5f71b0f5-545b-48c2-9b08-922407bf565b" providerId="ADAL" clId="{BB91A281-6611-4CF1-9CC5-3D639B29C263}" dt="2025-08-08T07:57:28.917" v="1" actId="2711"/>
          <ac:spMkLst>
            <pc:docMk/>
            <pc:sldMk cId="0" sldId="257"/>
            <ac:spMk id="21" creationId="{00000000-0000-0000-0000-000000000000}"/>
          </ac:spMkLst>
        </pc:spChg>
        <pc:spChg chg="mod">
          <ac:chgData name="Eline Eiling" userId="5f71b0f5-545b-48c2-9b08-922407bf565b" providerId="ADAL" clId="{BB91A281-6611-4CF1-9CC5-3D639B29C263}" dt="2025-08-08T07:57:28.917" v="1" actId="2711"/>
          <ac:spMkLst>
            <pc:docMk/>
            <pc:sldMk cId="0" sldId="257"/>
            <ac:spMk id="22" creationId="{00000000-0000-0000-0000-000000000000}"/>
          </ac:spMkLst>
        </pc:spChg>
        <pc:spChg chg="mod">
          <ac:chgData name="Eline Eiling" userId="5f71b0f5-545b-48c2-9b08-922407bf565b" providerId="ADAL" clId="{BB91A281-6611-4CF1-9CC5-3D639B29C263}" dt="2025-08-08T07:57:28.917" v="1" actId="2711"/>
          <ac:spMkLst>
            <pc:docMk/>
            <pc:sldMk cId="0" sldId="257"/>
            <ac:spMk id="26" creationId="{00000000-0000-0000-0000-000000000000}"/>
          </ac:spMkLst>
        </pc:spChg>
        <pc:spChg chg="mod">
          <ac:chgData name="Eline Eiling" userId="5f71b0f5-545b-48c2-9b08-922407bf565b" providerId="ADAL" clId="{BB91A281-6611-4CF1-9CC5-3D639B29C263}" dt="2025-08-08T07:57:28.917" v="1" actId="2711"/>
          <ac:spMkLst>
            <pc:docMk/>
            <pc:sldMk cId="0" sldId="257"/>
            <ac:spMk id="27" creationId="{00000000-0000-0000-0000-000000000000}"/>
          </ac:spMkLst>
        </pc:spChg>
        <pc:spChg chg="mod">
          <ac:chgData name="Eline Eiling" userId="5f71b0f5-545b-48c2-9b08-922407bf565b" providerId="ADAL" clId="{BB91A281-6611-4CF1-9CC5-3D639B29C263}" dt="2025-08-08T07:57:28.917" v="1" actId="2711"/>
          <ac:spMkLst>
            <pc:docMk/>
            <pc:sldMk cId="0" sldId="257"/>
            <ac:spMk id="30" creationId="{00000000-0000-0000-0000-000000000000}"/>
          </ac:spMkLst>
        </pc:spChg>
      </pc:sldChg>
      <pc:sldChg chg="modSp mod">
        <pc:chgData name="Eline Eiling" userId="5f71b0f5-545b-48c2-9b08-922407bf565b" providerId="ADAL" clId="{BB91A281-6611-4CF1-9CC5-3D639B29C263}" dt="2025-08-08T07:57:43.658" v="3" actId="2711"/>
        <pc:sldMkLst>
          <pc:docMk/>
          <pc:sldMk cId="0" sldId="258"/>
        </pc:sldMkLst>
        <pc:spChg chg="mod">
          <ac:chgData name="Eline Eiling" userId="5f71b0f5-545b-48c2-9b08-922407bf565b" providerId="ADAL" clId="{BB91A281-6611-4CF1-9CC5-3D639B29C263}" dt="2025-08-08T07:57:43.658" v="3" actId="2711"/>
          <ac:spMkLst>
            <pc:docMk/>
            <pc:sldMk cId="0" sldId="258"/>
            <ac:spMk id="7" creationId="{00000000-0000-0000-0000-000000000000}"/>
          </ac:spMkLst>
        </pc:spChg>
        <pc:spChg chg="mod">
          <ac:chgData name="Eline Eiling" userId="5f71b0f5-545b-48c2-9b08-922407bf565b" providerId="ADAL" clId="{BB91A281-6611-4CF1-9CC5-3D639B29C263}" dt="2025-08-08T07:57:43.658" v="3" actId="2711"/>
          <ac:spMkLst>
            <pc:docMk/>
            <pc:sldMk cId="0" sldId="258"/>
            <ac:spMk id="8" creationId="{00000000-0000-0000-0000-000000000000}"/>
          </ac:spMkLst>
        </pc:spChg>
        <pc:spChg chg="mod">
          <ac:chgData name="Eline Eiling" userId="5f71b0f5-545b-48c2-9b08-922407bf565b" providerId="ADAL" clId="{BB91A281-6611-4CF1-9CC5-3D639B29C263}" dt="2025-08-08T07:57:43.658" v="3" actId="2711"/>
          <ac:spMkLst>
            <pc:docMk/>
            <pc:sldMk cId="0" sldId="258"/>
            <ac:spMk id="9" creationId="{00000000-0000-0000-0000-000000000000}"/>
          </ac:spMkLst>
        </pc:spChg>
      </pc:sldChg>
      <pc:sldChg chg="modSp mod">
        <pc:chgData name="Eline Eiling" userId="5f71b0f5-545b-48c2-9b08-922407bf565b" providerId="ADAL" clId="{BB91A281-6611-4CF1-9CC5-3D639B29C263}" dt="2025-08-08T07:57:58.774" v="5" actId="2711"/>
        <pc:sldMkLst>
          <pc:docMk/>
          <pc:sldMk cId="0" sldId="259"/>
        </pc:sldMkLst>
        <pc:spChg chg="mod">
          <ac:chgData name="Eline Eiling" userId="5f71b0f5-545b-48c2-9b08-922407bf565b" providerId="ADAL" clId="{BB91A281-6611-4CF1-9CC5-3D639B29C263}" dt="2025-08-08T07:57:58.774" v="5" actId="2711"/>
          <ac:spMkLst>
            <pc:docMk/>
            <pc:sldMk cId="0" sldId="259"/>
            <ac:spMk id="5" creationId="{CCEE39DB-F547-C63C-B4C8-68A3F1BFE3AC}"/>
          </ac:spMkLst>
        </pc:spChg>
      </pc:sldChg>
      <pc:sldChg chg="modSp mod">
        <pc:chgData name="Eline Eiling" userId="5f71b0f5-545b-48c2-9b08-922407bf565b" providerId="ADAL" clId="{BB91A281-6611-4CF1-9CC5-3D639B29C263}" dt="2025-08-08T07:58:13.625" v="7" actId="2711"/>
        <pc:sldMkLst>
          <pc:docMk/>
          <pc:sldMk cId="0" sldId="260"/>
        </pc:sldMkLst>
        <pc:spChg chg="mod">
          <ac:chgData name="Eline Eiling" userId="5f71b0f5-545b-48c2-9b08-922407bf565b" providerId="ADAL" clId="{BB91A281-6611-4CF1-9CC5-3D639B29C263}" dt="2025-08-08T07:58:13.625" v="7" actId="2711"/>
          <ac:spMkLst>
            <pc:docMk/>
            <pc:sldMk cId="0" sldId="260"/>
            <ac:spMk id="4" creationId="{00000000-0000-0000-0000-000000000000}"/>
          </ac:spMkLst>
        </pc:spChg>
        <pc:spChg chg="mod">
          <ac:chgData name="Eline Eiling" userId="5f71b0f5-545b-48c2-9b08-922407bf565b" providerId="ADAL" clId="{BB91A281-6611-4CF1-9CC5-3D639B29C263}" dt="2025-08-08T07:58:13.625" v="7" actId="2711"/>
          <ac:spMkLst>
            <pc:docMk/>
            <pc:sldMk cId="0" sldId="260"/>
            <ac:spMk id="5" creationId="{00000000-0000-0000-0000-000000000000}"/>
          </ac:spMkLst>
        </pc:spChg>
        <pc:spChg chg="mod">
          <ac:chgData name="Eline Eiling" userId="5f71b0f5-545b-48c2-9b08-922407bf565b" providerId="ADAL" clId="{BB91A281-6611-4CF1-9CC5-3D639B29C263}" dt="2025-08-08T07:58:13.625" v="7" actId="2711"/>
          <ac:spMkLst>
            <pc:docMk/>
            <pc:sldMk cId="0" sldId="260"/>
            <ac:spMk id="7" creationId="{00000000-0000-0000-0000-000000000000}"/>
          </ac:spMkLst>
        </pc:spChg>
        <pc:spChg chg="mod">
          <ac:chgData name="Eline Eiling" userId="5f71b0f5-545b-48c2-9b08-922407bf565b" providerId="ADAL" clId="{BB91A281-6611-4CF1-9CC5-3D639B29C263}" dt="2025-08-08T07:58:13.625" v="7" actId="2711"/>
          <ac:spMkLst>
            <pc:docMk/>
            <pc:sldMk cId="0" sldId="260"/>
            <ac:spMk id="11" creationId="{00000000-0000-0000-0000-000000000000}"/>
          </ac:spMkLst>
        </pc:spChg>
        <pc:spChg chg="mod">
          <ac:chgData name="Eline Eiling" userId="5f71b0f5-545b-48c2-9b08-922407bf565b" providerId="ADAL" clId="{BB91A281-6611-4CF1-9CC5-3D639B29C263}" dt="2025-08-08T07:58:13.625" v="7" actId="2711"/>
          <ac:spMkLst>
            <pc:docMk/>
            <pc:sldMk cId="0" sldId="260"/>
            <ac:spMk id="15" creationId="{00000000-0000-0000-0000-000000000000}"/>
          </ac:spMkLst>
        </pc:spChg>
        <pc:spChg chg="mod">
          <ac:chgData name="Eline Eiling" userId="5f71b0f5-545b-48c2-9b08-922407bf565b" providerId="ADAL" clId="{BB91A281-6611-4CF1-9CC5-3D639B29C263}" dt="2025-08-08T07:58:13.625" v="7" actId="2711"/>
          <ac:spMkLst>
            <pc:docMk/>
            <pc:sldMk cId="0" sldId="260"/>
            <ac:spMk id="18" creationId="{00000000-0000-0000-0000-000000000000}"/>
          </ac:spMkLst>
        </pc:spChg>
        <pc:spChg chg="mod">
          <ac:chgData name="Eline Eiling" userId="5f71b0f5-545b-48c2-9b08-922407bf565b" providerId="ADAL" clId="{BB91A281-6611-4CF1-9CC5-3D639B29C263}" dt="2025-08-08T07:58:13.625" v="7" actId="2711"/>
          <ac:spMkLst>
            <pc:docMk/>
            <pc:sldMk cId="0" sldId="260"/>
            <ac:spMk id="19" creationId="{00000000-0000-0000-0000-000000000000}"/>
          </ac:spMkLst>
        </pc:spChg>
        <pc:spChg chg="mod">
          <ac:chgData name="Eline Eiling" userId="5f71b0f5-545b-48c2-9b08-922407bf565b" providerId="ADAL" clId="{BB91A281-6611-4CF1-9CC5-3D639B29C263}" dt="2025-08-08T07:58:13.625" v="7" actId="2711"/>
          <ac:spMkLst>
            <pc:docMk/>
            <pc:sldMk cId="0" sldId="260"/>
            <ac:spMk id="34" creationId="{8A314E1E-19E9-6C97-B8FD-D787178F52E3}"/>
          </ac:spMkLst>
        </pc:spChg>
        <pc:spChg chg="mod">
          <ac:chgData name="Eline Eiling" userId="5f71b0f5-545b-48c2-9b08-922407bf565b" providerId="ADAL" clId="{BB91A281-6611-4CF1-9CC5-3D639B29C263}" dt="2025-08-08T07:58:13.625" v="7" actId="2711"/>
          <ac:spMkLst>
            <pc:docMk/>
            <pc:sldMk cId="0" sldId="260"/>
            <ac:spMk id="36" creationId="{D1023672-F047-6676-59AE-B0085E5E911B}"/>
          </ac:spMkLst>
        </pc:spChg>
        <pc:spChg chg="mod">
          <ac:chgData name="Eline Eiling" userId="5f71b0f5-545b-48c2-9b08-922407bf565b" providerId="ADAL" clId="{BB91A281-6611-4CF1-9CC5-3D639B29C263}" dt="2025-08-08T07:58:13.625" v="7" actId="2711"/>
          <ac:spMkLst>
            <pc:docMk/>
            <pc:sldMk cId="0" sldId="260"/>
            <ac:spMk id="37" creationId="{C1755B82-4499-660B-4E6E-2B7643F34E2F}"/>
          </ac:spMkLst>
        </pc:spChg>
      </pc:sldChg>
      <pc:sldChg chg="modSp mod">
        <pc:chgData name="Eline Eiling" userId="5f71b0f5-545b-48c2-9b08-922407bf565b" providerId="ADAL" clId="{BB91A281-6611-4CF1-9CC5-3D639B29C263}" dt="2025-08-08T07:57:49.587" v="4" actId="2711"/>
        <pc:sldMkLst>
          <pc:docMk/>
          <pc:sldMk cId="910221066" sldId="261"/>
        </pc:sldMkLst>
        <pc:spChg chg="mod">
          <ac:chgData name="Eline Eiling" userId="5f71b0f5-545b-48c2-9b08-922407bf565b" providerId="ADAL" clId="{BB91A281-6611-4CF1-9CC5-3D639B29C263}" dt="2025-08-08T07:57:49.587" v="4" actId="2711"/>
          <ac:spMkLst>
            <pc:docMk/>
            <pc:sldMk cId="910221066" sldId="261"/>
            <ac:spMk id="2" creationId="{F6A2F978-A02E-7AC1-AE36-90752DC1D756}"/>
          </ac:spMkLst>
        </pc:spChg>
        <pc:spChg chg="mod">
          <ac:chgData name="Eline Eiling" userId="5f71b0f5-545b-48c2-9b08-922407bf565b" providerId="ADAL" clId="{BB91A281-6611-4CF1-9CC5-3D639B29C263}" dt="2025-08-08T07:57:49.587" v="4" actId="2711"/>
          <ac:spMkLst>
            <pc:docMk/>
            <pc:sldMk cId="910221066" sldId="261"/>
            <ac:spMk id="3" creationId="{AB917BF6-C859-DA04-095E-641055768823}"/>
          </ac:spMkLst>
        </pc:spChg>
      </pc:sldChg>
      <pc:sldChg chg="modSp mod">
        <pc:chgData name="Eline Eiling" userId="5f71b0f5-545b-48c2-9b08-922407bf565b" providerId="ADAL" clId="{BB91A281-6611-4CF1-9CC5-3D639B29C263}" dt="2025-08-08T07:58:06.004" v="6" actId="2711"/>
        <pc:sldMkLst>
          <pc:docMk/>
          <pc:sldMk cId="1058121006" sldId="262"/>
        </pc:sldMkLst>
        <pc:spChg chg="mod">
          <ac:chgData name="Eline Eiling" userId="5f71b0f5-545b-48c2-9b08-922407bf565b" providerId="ADAL" clId="{BB91A281-6611-4CF1-9CC5-3D639B29C263}" dt="2025-08-08T07:58:06.004" v="6" actId="2711"/>
          <ac:spMkLst>
            <pc:docMk/>
            <pc:sldMk cId="1058121006" sldId="262"/>
            <ac:spMk id="6" creationId="{E189C4B2-D07A-3519-433E-98696EBD2557}"/>
          </ac:spMkLst>
        </pc:spChg>
      </pc:sldChg>
      <pc:sldChg chg="modSp mod">
        <pc:chgData name="Eline Eiling" userId="5f71b0f5-545b-48c2-9b08-922407bf565b" providerId="ADAL" clId="{BB91A281-6611-4CF1-9CC5-3D639B29C263}" dt="2025-08-08T07:57:35.842" v="2" actId="2711"/>
        <pc:sldMkLst>
          <pc:docMk/>
          <pc:sldMk cId="359033045" sldId="263"/>
        </pc:sldMkLst>
        <pc:spChg chg="mod">
          <ac:chgData name="Eline Eiling" userId="5f71b0f5-545b-48c2-9b08-922407bf565b" providerId="ADAL" clId="{BB91A281-6611-4CF1-9CC5-3D639B29C263}" dt="2025-08-08T07:57:35.842" v="2" actId="2711"/>
          <ac:spMkLst>
            <pc:docMk/>
            <pc:sldMk cId="359033045" sldId="263"/>
            <ac:spMk id="5" creationId="{6C152640-C921-8A93-B8F3-438E28BCEE19}"/>
          </ac:spMkLst>
        </pc:spChg>
        <pc:spChg chg="mod">
          <ac:chgData name="Eline Eiling" userId="5f71b0f5-545b-48c2-9b08-922407bf565b" providerId="ADAL" clId="{BB91A281-6611-4CF1-9CC5-3D639B29C263}" dt="2025-08-08T07:57:35.842" v="2" actId="2711"/>
          <ac:spMkLst>
            <pc:docMk/>
            <pc:sldMk cId="359033045" sldId="263"/>
            <ac:spMk id="11" creationId="{41BA193C-206E-3FBC-74DB-463C8CA6AF00}"/>
          </ac:spMkLst>
        </pc:spChg>
        <pc:spChg chg="mod">
          <ac:chgData name="Eline Eiling" userId="5f71b0f5-545b-48c2-9b08-922407bf565b" providerId="ADAL" clId="{BB91A281-6611-4CF1-9CC5-3D639B29C263}" dt="2025-08-08T07:57:35.842" v="2" actId="2711"/>
          <ac:spMkLst>
            <pc:docMk/>
            <pc:sldMk cId="359033045" sldId="263"/>
            <ac:spMk id="12" creationId="{0E109934-25A9-8E09-2D5B-B8BB27BFE8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EA3BAB-3CC6-4D4C-B230-91488042BF89}" type="datetimeFigureOut">
              <a:rPr lang="nl-NL" smtClean="0"/>
              <a:t>1-9-2025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C73122-5F6E-48F5-97CB-623540EE9521}" type="slidenum">
              <a:rPr lang="nl-NL" smtClean="0"/>
              <a:t>‹nr.›</a:t>
            </a:fld>
            <a:endParaRPr lang="nl-NL"/>
          </a:p>
        </p:txBody>
      </p:sp>
    </p:spTree>
    <p:extLst>
      <p:ext uri="{BB962C8B-B14F-4D97-AF65-F5344CB8AC3E}">
        <p14:creationId xmlns:p14="http://schemas.microsoft.com/office/powerpoint/2010/main" val="579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FC73122-5F6E-48F5-97CB-623540EE9521}" type="slidenum">
              <a:rPr lang="nl-NL" smtClean="0"/>
              <a:t>3</a:t>
            </a:fld>
            <a:endParaRPr lang="nl-NL"/>
          </a:p>
        </p:txBody>
      </p:sp>
    </p:spTree>
    <p:extLst>
      <p:ext uri="{BB962C8B-B14F-4D97-AF65-F5344CB8AC3E}">
        <p14:creationId xmlns:p14="http://schemas.microsoft.com/office/powerpoint/2010/main" val="2246043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F682E"/>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8557260"/>
            <a:ext cx="7086600" cy="415290"/>
          </a:xfrm>
          <a:prstGeom prst="rect">
            <a:avLst/>
          </a:prstGeom>
        </p:spPr>
        <p:txBody>
          <a:bodyPr lIns="0" tIns="0" rIns="0" bIns="0" rtlCol="0" anchor="t">
            <a:spAutoFit/>
          </a:bodyPr>
          <a:lstStyle/>
          <a:p>
            <a:pPr algn="l">
              <a:lnSpc>
                <a:spcPts val="3359"/>
              </a:lnSpc>
            </a:pPr>
            <a:r>
              <a:rPr lang="nl-NL" sz="2399" b="1" noProof="0">
                <a:solidFill>
                  <a:srgbClr val="01C3F3"/>
                </a:solidFill>
                <a:latin typeface="Aptos" panose="020B0004020202020204" pitchFamily="34" charset="0"/>
                <a:ea typeface="Work Sans Bold"/>
                <a:cs typeface="Work Sans Bold"/>
                <a:sym typeface="Work Sans Bold"/>
              </a:rPr>
              <a:t>[datum]</a:t>
            </a:r>
            <a:endParaRPr lang="nl-NL" sz="2399" b="1" noProof="0" dirty="0">
              <a:solidFill>
                <a:srgbClr val="01C3F3"/>
              </a:solidFill>
              <a:latin typeface="Aptos" panose="020B0004020202020204" pitchFamily="34" charset="0"/>
              <a:ea typeface="Work Sans Bold"/>
              <a:cs typeface="Work Sans Bold"/>
              <a:sym typeface="Work Sans Bold"/>
            </a:endParaRPr>
          </a:p>
        </p:txBody>
      </p:sp>
      <p:grpSp>
        <p:nvGrpSpPr>
          <p:cNvPr id="3" name="Group 3"/>
          <p:cNvGrpSpPr>
            <a:grpSpLocks noChangeAspect="1"/>
          </p:cNvGrpSpPr>
          <p:nvPr/>
        </p:nvGrpSpPr>
        <p:grpSpPr>
          <a:xfrm>
            <a:off x="5799054" y="0"/>
            <a:ext cx="15103764" cy="10287000"/>
            <a:chOff x="0" y="0"/>
            <a:chExt cx="5475623" cy="3729384"/>
          </a:xfrm>
        </p:grpSpPr>
        <p:sp>
          <p:nvSpPr>
            <p:cNvPr id="4" name="Freeform 4"/>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4C72FF"/>
            </a:solidFill>
          </p:spPr>
          <p:txBody>
            <a:bodyPr/>
            <a:lstStyle/>
            <a:p>
              <a:endParaRPr lang="nl-NL" noProof="0" dirty="0"/>
            </a:p>
          </p:txBody>
        </p:sp>
        <p:sp>
          <p:nvSpPr>
            <p:cNvPr id="5" name="Freeform 5"/>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2" cstate="screen">
                <a:extLst>
                  <a:ext uri="{28A0092B-C50C-407E-A947-70E740481C1C}">
                    <a14:useLocalDpi xmlns:a14="http://schemas.microsoft.com/office/drawing/2010/main"/>
                  </a:ext>
                </a:extLst>
              </a:blip>
              <a:stretch>
                <a:fillRect l="-1049" r="-1049"/>
              </a:stretch>
            </a:blipFill>
          </p:spPr>
          <p:txBody>
            <a:bodyPr/>
            <a:lstStyle/>
            <a:p>
              <a:endParaRPr lang="nl-NL" noProof="0" dirty="0"/>
            </a:p>
          </p:txBody>
        </p:sp>
      </p:grpSp>
      <p:sp>
        <p:nvSpPr>
          <p:cNvPr id="6" name="Freeform 6"/>
          <p:cNvSpPr/>
          <p:nvPr/>
        </p:nvSpPr>
        <p:spPr>
          <a:xfrm>
            <a:off x="-953392" y="0"/>
            <a:ext cx="13026663" cy="3353631"/>
          </a:xfrm>
          <a:custGeom>
            <a:avLst/>
            <a:gdLst/>
            <a:ahLst/>
            <a:cxnLst/>
            <a:rect l="l" t="t" r="r" b="b"/>
            <a:pathLst>
              <a:path w="13026663" h="3353631">
                <a:moveTo>
                  <a:pt x="0" y="0"/>
                </a:moveTo>
                <a:lnTo>
                  <a:pt x="13026663" y="0"/>
                </a:lnTo>
                <a:lnTo>
                  <a:pt x="13026663" y="3353631"/>
                </a:lnTo>
                <a:lnTo>
                  <a:pt x="0" y="3353631"/>
                </a:lnTo>
                <a:lnTo>
                  <a:pt x="0" y="0"/>
                </a:lnTo>
                <a:close/>
              </a:path>
            </a:pathLst>
          </a:custGeom>
          <a:blipFill>
            <a:blip r:embed="rId3"/>
            <a:stretch>
              <a:fillRect l="-232" r="-232"/>
            </a:stretch>
          </a:blipFill>
        </p:spPr>
        <p:txBody>
          <a:bodyPr/>
          <a:lstStyle/>
          <a:p>
            <a:endParaRPr lang="nl-NL" noProof="0" dirty="0"/>
          </a:p>
        </p:txBody>
      </p:sp>
      <p:sp>
        <p:nvSpPr>
          <p:cNvPr id="7" name="TextBox 7"/>
          <p:cNvSpPr txBox="1"/>
          <p:nvPr/>
        </p:nvSpPr>
        <p:spPr>
          <a:xfrm>
            <a:off x="1028700" y="6746290"/>
            <a:ext cx="14344510" cy="1524000"/>
          </a:xfrm>
          <a:prstGeom prst="rect">
            <a:avLst/>
          </a:prstGeom>
        </p:spPr>
        <p:txBody>
          <a:bodyPr lIns="0" tIns="0" rIns="0" bIns="0" rtlCol="0" anchor="t">
            <a:spAutoFit/>
          </a:bodyPr>
          <a:lstStyle/>
          <a:p>
            <a:pPr algn="l">
              <a:lnSpc>
                <a:spcPts val="11999"/>
              </a:lnSpc>
            </a:pPr>
            <a:r>
              <a:rPr lang="nl-NL" sz="9999" b="1" noProof="0" dirty="0">
                <a:solidFill>
                  <a:srgbClr val="FFFFFF"/>
                </a:solidFill>
                <a:latin typeface="Aptos" panose="020B0004020202020204" pitchFamily="34" charset="0"/>
                <a:ea typeface="Epilogue Bold"/>
                <a:cs typeface="Epilogue Bold"/>
                <a:sym typeface="Epilogue Bold"/>
              </a:rPr>
              <a:t>[Presentatietitel] </a:t>
            </a: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764040" cy="10287000"/>
            <a:chOff x="0" y="0"/>
            <a:chExt cx="2044850" cy="2709333"/>
          </a:xfrm>
        </p:grpSpPr>
        <p:sp>
          <p:nvSpPr>
            <p:cNvPr id="3" name="Freeform 3"/>
            <p:cNvSpPr/>
            <p:nvPr/>
          </p:nvSpPr>
          <p:spPr>
            <a:xfrm>
              <a:off x="0" y="0"/>
              <a:ext cx="2044850" cy="2709333"/>
            </a:xfrm>
            <a:custGeom>
              <a:avLst/>
              <a:gdLst/>
              <a:ahLst/>
              <a:cxnLst/>
              <a:rect l="l" t="t" r="r" b="b"/>
              <a:pathLst>
                <a:path w="2044850" h="2709333">
                  <a:moveTo>
                    <a:pt x="0" y="0"/>
                  </a:moveTo>
                  <a:lnTo>
                    <a:pt x="2044850" y="0"/>
                  </a:lnTo>
                  <a:lnTo>
                    <a:pt x="2044850" y="2709333"/>
                  </a:lnTo>
                  <a:lnTo>
                    <a:pt x="0" y="2709333"/>
                  </a:lnTo>
                  <a:close/>
                </a:path>
              </a:pathLst>
            </a:custGeom>
            <a:solidFill>
              <a:srgbClr val="DF682E"/>
            </a:solidFill>
          </p:spPr>
          <p:txBody>
            <a:bodyPr/>
            <a:lstStyle/>
            <a:p>
              <a:endParaRPr lang="nl-NL" noProof="0" dirty="0"/>
            </a:p>
          </p:txBody>
        </p:sp>
        <p:sp>
          <p:nvSpPr>
            <p:cNvPr id="4" name="TextBox 4"/>
            <p:cNvSpPr txBox="1"/>
            <p:nvPr/>
          </p:nvSpPr>
          <p:spPr>
            <a:xfrm>
              <a:off x="0" y="-66675"/>
              <a:ext cx="2044850" cy="2776008"/>
            </a:xfrm>
            <a:prstGeom prst="rect">
              <a:avLst/>
            </a:prstGeom>
          </p:spPr>
          <p:txBody>
            <a:bodyPr lIns="50800" tIns="50800" rIns="50800" bIns="50800" rtlCol="0" anchor="ctr"/>
            <a:lstStyle/>
            <a:p>
              <a:pPr algn="ctr">
                <a:lnSpc>
                  <a:spcPts val="2210"/>
                </a:lnSpc>
              </a:pPr>
              <a:endParaRPr lang="nl-NL" noProof="0" dirty="0"/>
            </a:p>
          </p:txBody>
        </p:sp>
      </p:grpSp>
      <p:sp>
        <p:nvSpPr>
          <p:cNvPr id="10" name="TextBox 10"/>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FFFFFF"/>
                </a:solidFill>
                <a:latin typeface="Aptos" panose="020B0004020202020204" pitchFamily="34" charset="0"/>
                <a:ea typeface="Epilogue Ultra-Bold"/>
                <a:cs typeface="Epilogue Ultra-Bold"/>
                <a:sym typeface="Epilogue Ultra-Bold"/>
              </a:rPr>
              <a:t>Inhoud</a:t>
            </a:r>
          </a:p>
        </p:txBody>
      </p:sp>
      <p:grpSp>
        <p:nvGrpSpPr>
          <p:cNvPr id="11" name="Group 11"/>
          <p:cNvGrpSpPr/>
          <p:nvPr/>
        </p:nvGrpSpPr>
        <p:grpSpPr>
          <a:xfrm>
            <a:off x="9635668" y="451559"/>
            <a:ext cx="7623632" cy="1466867"/>
            <a:chOff x="0" y="66675"/>
            <a:chExt cx="10164842" cy="1955822"/>
          </a:xfrm>
        </p:grpSpPr>
        <p:sp>
          <p:nvSpPr>
            <p:cNvPr id="12" name="TextBox 12"/>
            <p:cNvSpPr txBox="1"/>
            <p:nvPr/>
          </p:nvSpPr>
          <p:spPr>
            <a:xfrm>
              <a:off x="1351591" y="66675"/>
              <a:ext cx="8813251" cy="790217"/>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Wat is SEH S3H?</a:t>
              </a:r>
            </a:p>
          </p:txBody>
        </p:sp>
        <p:sp>
          <p:nvSpPr>
            <p:cNvPr id="13" name="TextBox 13"/>
            <p:cNvSpPr txBox="1"/>
            <p:nvPr/>
          </p:nvSpPr>
          <p:spPr>
            <a:xfrm>
              <a:off x="1351591" y="1015897"/>
              <a:ext cx="8813251" cy="100660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Uitleg programmastructuur en link met </a:t>
              </a:r>
              <a:r>
                <a:rPr lang="nl-NL" sz="2300" noProof="0" dirty="0">
                  <a:solidFill>
                    <a:srgbClr val="FF0000"/>
                  </a:solidFill>
                  <a:latin typeface="Aptos" panose="020B0004020202020204" pitchFamily="34" charset="0"/>
                  <a:ea typeface="Work Sans"/>
                  <a:cs typeface="Work Sans"/>
                  <a:sym typeface="Work Sans"/>
                </a:rPr>
                <a:t>[naam project]</a:t>
              </a:r>
            </a:p>
          </p:txBody>
        </p:sp>
        <p:sp>
          <p:nvSpPr>
            <p:cNvPr id="14" name="TextBox 14"/>
            <p:cNvSpPr txBox="1"/>
            <p:nvPr/>
          </p:nvSpPr>
          <p:spPr>
            <a:xfrm>
              <a:off x="0" y="76200"/>
              <a:ext cx="1351591" cy="790130"/>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FF702A"/>
                  </a:solidFill>
                  <a:latin typeface="Aptos" panose="020B0004020202020204" pitchFamily="34" charset="0"/>
                  <a:ea typeface="Work Sans Medium"/>
                  <a:cs typeface="Work Sans Medium"/>
                  <a:sym typeface="Work Sans Medium"/>
                </a:rPr>
                <a:t>01</a:t>
              </a:r>
            </a:p>
          </p:txBody>
        </p:sp>
      </p:grpSp>
      <p:grpSp>
        <p:nvGrpSpPr>
          <p:cNvPr id="16" name="Group 16"/>
          <p:cNvGrpSpPr/>
          <p:nvPr/>
        </p:nvGrpSpPr>
        <p:grpSpPr>
          <a:xfrm>
            <a:off x="9635668" y="2468585"/>
            <a:ext cx="7623632" cy="1083480"/>
            <a:chOff x="0" y="66675"/>
            <a:chExt cx="10164842" cy="1444640"/>
          </a:xfrm>
        </p:grpSpPr>
        <p:sp>
          <p:nvSpPr>
            <p:cNvPr id="17" name="TextBox 17"/>
            <p:cNvSpPr txBox="1"/>
            <p:nvPr/>
          </p:nvSpPr>
          <p:spPr>
            <a:xfrm>
              <a:off x="1351591" y="66675"/>
              <a:ext cx="8813251" cy="790217"/>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Titel presentatiedeel</a:t>
              </a:r>
            </a:p>
          </p:txBody>
        </p:sp>
        <p:sp>
          <p:nvSpPr>
            <p:cNvPr id="18" name="TextBox 18"/>
            <p:cNvSpPr txBox="1"/>
            <p:nvPr/>
          </p:nvSpPr>
          <p:spPr>
            <a:xfrm>
              <a:off x="1351591" y="1017675"/>
              <a:ext cx="8813251" cy="49364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[Korte samenvatting]</a:t>
              </a:r>
            </a:p>
          </p:txBody>
        </p:sp>
        <p:sp>
          <p:nvSpPr>
            <p:cNvPr id="19" name="TextBox 19"/>
            <p:cNvSpPr txBox="1"/>
            <p:nvPr/>
          </p:nvSpPr>
          <p:spPr>
            <a:xfrm>
              <a:off x="0" y="76200"/>
              <a:ext cx="1351591" cy="790131"/>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FF702A"/>
                  </a:solidFill>
                  <a:latin typeface="Aptos" panose="020B0004020202020204" pitchFamily="34" charset="0"/>
                  <a:ea typeface="Work Sans Medium"/>
                  <a:cs typeface="Work Sans Medium"/>
                  <a:sym typeface="Work Sans Medium"/>
                </a:rPr>
                <a:t>02</a:t>
              </a:r>
            </a:p>
          </p:txBody>
        </p:sp>
      </p:grpSp>
      <p:grpSp>
        <p:nvGrpSpPr>
          <p:cNvPr id="20" name="Group 20"/>
          <p:cNvGrpSpPr/>
          <p:nvPr/>
        </p:nvGrpSpPr>
        <p:grpSpPr>
          <a:xfrm>
            <a:off x="9635668" y="4481362"/>
            <a:ext cx="7623632" cy="1083480"/>
            <a:chOff x="0" y="66675"/>
            <a:chExt cx="10164842" cy="1444640"/>
          </a:xfrm>
        </p:grpSpPr>
        <p:sp>
          <p:nvSpPr>
            <p:cNvPr id="21" name="TextBox 21"/>
            <p:cNvSpPr txBox="1"/>
            <p:nvPr/>
          </p:nvSpPr>
          <p:spPr>
            <a:xfrm>
              <a:off x="1351591" y="66675"/>
              <a:ext cx="8813251" cy="790217"/>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Titel presentatiedeel</a:t>
              </a:r>
            </a:p>
          </p:txBody>
        </p:sp>
        <p:sp>
          <p:nvSpPr>
            <p:cNvPr id="22" name="TextBox 22"/>
            <p:cNvSpPr txBox="1"/>
            <p:nvPr/>
          </p:nvSpPr>
          <p:spPr>
            <a:xfrm>
              <a:off x="1351591" y="1017675"/>
              <a:ext cx="8813251" cy="49364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[Korte samenvatting]</a:t>
              </a:r>
            </a:p>
          </p:txBody>
        </p:sp>
        <p:sp>
          <p:nvSpPr>
            <p:cNvPr id="23" name="TextBox 23"/>
            <p:cNvSpPr txBox="1"/>
            <p:nvPr/>
          </p:nvSpPr>
          <p:spPr>
            <a:xfrm>
              <a:off x="0" y="76200"/>
              <a:ext cx="1351591" cy="790131"/>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FF702A"/>
                  </a:solidFill>
                  <a:latin typeface="Aptos" panose="020B0004020202020204" pitchFamily="34" charset="0"/>
                  <a:ea typeface="Work Sans Medium"/>
                  <a:cs typeface="Work Sans Medium"/>
                  <a:sym typeface="Work Sans Medium"/>
                </a:rPr>
                <a:t>03</a:t>
              </a:r>
            </a:p>
          </p:txBody>
        </p:sp>
      </p:grpSp>
      <p:grpSp>
        <p:nvGrpSpPr>
          <p:cNvPr id="24" name="Group 24"/>
          <p:cNvGrpSpPr/>
          <p:nvPr/>
        </p:nvGrpSpPr>
        <p:grpSpPr>
          <a:xfrm>
            <a:off x="9635668" y="6458921"/>
            <a:ext cx="7623632" cy="1083761"/>
            <a:chOff x="0" y="66675"/>
            <a:chExt cx="10164842" cy="1445015"/>
          </a:xfrm>
        </p:grpSpPr>
        <p:sp>
          <p:nvSpPr>
            <p:cNvPr id="25" name="TextBox 25"/>
            <p:cNvSpPr txBox="1"/>
            <p:nvPr/>
          </p:nvSpPr>
          <p:spPr>
            <a:xfrm>
              <a:off x="1351591" y="66675"/>
              <a:ext cx="8813251" cy="790218"/>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Titel presentatiedeel</a:t>
              </a:r>
            </a:p>
          </p:txBody>
        </p:sp>
        <p:sp>
          <p:nvSpPr>
            <p:cNvPr id="26" name="TextBox 26"/>
            <p:cNvSpPr txBox="1"/>
            <p:nvPr/>
          </p:nvSpPr>
          <p:spPr>
            <a:xfrm>
              <a:off x="1351591" y="1018050"/>
              <a:ext cx="8813251" cy="49364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[Korte samenvatting]</a:t>
              </a:r>
            </a:p>
          </p:txBody>
        </p:sp>
        <p:sp>
          <p:nvSpPr>
            <p:cNvPr id="27" name="TextBox 27"/>
            <p:cNvSpPr txBox="1"/>
            <p:nvPr/>
          </p:nvSpPr>
          <p:spPr>
            <a:xfrm>
              <a:off x="0" y="76200"/>
              <a:ext cx="1351591" cy="790131"/>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FF702A"/>
                  </a:solidFill>
                  <a:latin typeface="Aptos" panose="020B0004020202020204" pitchFamily="34" charset="0"/>
                  <a:ea typeface="Work Sans Medium"/>
                  <a:cs typeface="Work Sans Medium"/>
                  <a:sym typeface="Work Sans Medium"/>
                </a:rPr>
                <a:t>04</a:t>
              </a:r>
            </a:p>
          </p:txBody>
        </p:sp>
      </p:grpSp>
      <p:grpSp>
        <p:nvGrpSpPr>
          <p:cNvPr id="28" name="Group 28"/>
          <p:cNvGrpSpPr/>
          <p:nvPr/>
        </p:nvGrpSpPr>
        <p:grpSpPr>
          <a:xfrm>
            <a:off x="9635668" y="8311968"/>
            <a:ext cx="7623632" cy="1085899"/>
            <a:chOff x="0" y="66675"/>
            <a:chExt cx="10164842" cy="1447864"/>
          </a:xfrm>
        </p:grpSpPr>
        <p:sp>
          <p:nvSpPr>
            <p:cNvPr id="29" name="TextBox 29"/>
            <p:cNvSpPr txBox="1"/>
            <p:nvPr/>
          </p:nvSpPr>
          <p:spPr>
            <a:xfrm>
              <a:off x="1351591" y="66675"/>
              <a:ext cx="8813251" cy="790217"/>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Titel presentatiedeel</a:t>
              </a:r>
            </a:p>
          </p:txBody>
        </p:sp>
        <p:sp>
          <p:nvSpPr>
            <p:cNvPr id="30" name="TextBox 30"/>
            <p:cNvSpPr txBox="1"/>
            <p:nvPr/>
          </p:nvSpPr>
          <p:spPr>
            <a:xfrm>
              <a:off x="1351591" y="1020899"/>
              <a:ext cx="8813251" cy="49364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[Korte samenvatting]</a:t>
              </a:r>
            </a:p>
          </p:txBody>
        </p:sp>
        <p:sp>
          <p:nvSpPr>
            <p:cNvPr id="31" name="TextBox 31"/>
            <p:cNvSpPr txBox="1"/>
            <p:nvPr/>
          </p:nvSpPr>
          <p:spPr>
            <a:xfrm>
              <a:off x="0" y="76200"/>
              <a:ext cx="1351591" cy="790130"/>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FF702A"/>
                  </a:solidFill>
                  <a:latin typeface="Aptos" panose="020B0004020202020204" pitchFamily="34" charset="0"/>
                  <a:ea typeface="Work Sans Medium"/>
                  <a:cs typeface="Work Sans Medium"/>
                  <a:sym typeface="Work Sans Medium"/>
                </a:rPr>
                <a:t>05</a:t>
              </a: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3D8D1087-FEED-3982-61C9-738F1C71DB43}"/>
              </a:ext>
            </a:extLst>
          </p:cNvPr>
          <p:cNvGrpSpPr/>
          <p:nvPr/>
        </p:nvGrpSpPr>
        <p:grpSpPr>
          <a:xfrm>
            <a:off x="0" y="0"/>
            <a:ext cx="10439400" cy="10287000"/>
            <a:chOff x="0" y="0"/>
            <a:chExt cx="2044850" cy="2709333"/>
          </a:xfrm>
          <a:solidFill>
            <a:schemeClr val="bg1"/>
          </a:solidFill>
        </p:grpSpPr>
        <p:sp>
          <p:nvSpPr>
            <p:cNvPr id="16" name="Freeform 3">
              <a:extLst>
                <a:ext uri="{FF2B5EF4-FFF2-40B4-BE49-F238E27FC236}">
                  <a16:creationId xmlns:a16="http://schemas.microsoft.com/office/drawing/2014/main" id="{57714C7F-5E0C-3CC9-C79B-4F9A2E7FE89E}"/>
                </a:ext>
              </a:extLst>
            </p:cNvPr>
            <p:cNvSpPr/>
            <p:nvPr/>
          </p:nvSpPr>
          <p:spPr>
            <a:xfrm>
              <a:off x="0" y="0"/>
              <a:ext cx="2044850" cy="2709333"/>
            </a:xfrm>
            <a:custGeom>
              <a:avLst/>
              <a:gdLst/>
              <a:ahLst/>
              <a:cxnLst/>
              <a:rect l="l" t="t" r="r" b="b"/>
              <a:pathLst>
                <a:path w="2044850" h="2709333">
                  <a:moveTo>
                    <a:pt x="0" y="0"/>
                  </a:moveTo>
                  <a:lnTo>
                    <a:pt x="2044850" y="0"/>
                  </a:lnTo>
                  <a:lnTo>
                    <a:pt x="2044850" y="2709333"/>
                  </a:lnTo>
                  <a:lnTo>
                    <a:pt x="0" y="2709333"/>
                  </a:lnTo>
                  <a:close/>
                </a:path>
              </a:pathLst>
            </a:custGeom>
            <a:grpFill/>
          </p:spPr>
          <p:txBody>
            <a:bodyPr/>
            <a:lstStyle/>
            <a:p>
              <a:endParaRPr lang="nl-NL" noProof="0" dirty="0"/>
            </a:p>
          </p:txBody>
        </p:sp>
        <p:sp>
          <p:nvSpPr>
            <p:cNvPr id="17" name="TextBox 4">
              <a:extLst>
                <a:ext uri="{FF2B5EF4-FFF2-40B4-BE49-F238E27FC236}">
                  <a16:creationId xmlns:a16="http://schemas.microsoft.com/office/drawing/2014/main" id="{90A69A89-CC67-5E59-A7A1-E809EB75D243}"/>
                </a:ext>
              </a:extLst>
            </p:cNvPr>
            <p:cNvSpPr txBox="1"/>
            <p:nvPr/>
          </p:nvSpPr>
          <p:spPr>
            <a:xfrm>
              <a:off x="0" y="0"/>
              <a:ext cx="2044850" cy="2709333"/>
            </a:xfrm>
            <a:prstGeom prst="rect">
              <a:avLst/>
            </a:prstGeom>
            <a:grpFill/>
          </p:spPr>
          <p:txBody>
            <a:bodyPr lIns="50800" tIns="50800" rIns="50800" bIns="50800" rtlCol="0" anchor="ctr"/>
            <a:lstStyle/>
            <a:p>
              <a:pPr algn="ctr">
                <a:lnSpc>
                  <a:spcPts val="2210"/>
                </a:lnSpc>
              </a:pPr>
              <a:endParaRPr lang="nl-NL" noProof="0" dirty="0"/>
            </a:p>
          </p:txBody>
        </p:sp>
      </p:grpSp>
      <p:sp>
        <p:nvSpPr>
          <p:cNvPr id="3" name="Freeform 8">
            <a:extLst>
              <a:ext uri="{FF2B5EF4-FFF2-40B4-BE49-F238E27FC236}">
                <a16:creationId xmlns:a16="http://schemas.microsoft.com/office/drawing/2014/main" id="{09B45AF4-796F-FD4F-D3C4-9CC36D82B087}"/>
              </a:ext>
            </a:extLst>
          </p:cNvPr>
          <p:cNvSpPr/>
          <p:nvPr/>
        </p:nvSpPr>
        <p:spPr>
          <a:xfrm>
            <a:off x="1227932" y="7856714"/>
            <a:ext cx="4161906" cy="2113901"/>
          </a:xfrm>
          <a:custGeom>
            <a:avLst/>
            <a:gdLst/>
            <a:ahLst/>
            <a:cxnLst/>
            <a:rect l="l" t="t" r="r" b="b"/>
            <a:pathLst>
              <a:path w="4161906" h="2113901">
                <a:moveTo>
                  <a:pt x="0" y="0"/>
                </a:moveTo>
                <a:lnTo>
                  <a:pt x="4161906" y="0"/>
                </a:lnTo>
                <a:lnTo>
                  <a:pt x="4161906" y="2113902"/>
                </a:lnTo>
                <a:lnTo>
                  <a:pt x="0" y="2113902"/>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nl-NL" noProof="0" dirty="0"/>
          </a:p>
        </p:txBody>
      </p:sp>
      <p:sp>
        <p:nvSpPr>
          <p:cNvPr id="4" name="Freeform 9">
            <a:extLst>
              <a:ext uri="{FF2B5EF4-FFF2-40B4-BE49-F238E27FC236}">
                <a16:creationId xmlns:a16="http://schemas.microsoft.com/office/drawing/2014/main" id="{0A90BF4B-C965-E602-B424-9A2A58D85322}"/>
              </a:ext>
            </a:extLst>
          </p:cNvPr>
          <p:cNvSpPr/>
          <p:nvPr/>
        </p:nvSpPr>
        <p:spPr>
          <a:xfrm>
            <a:off x="5589863" y="8059210"/>
            <a:ext cx="2563537" cy="1484832"/>
          </a:xfrm>
          <a:custGeom>
            <a:avLst/>
            <a:gdLst/>
            <a:ahLst/>
            <a:cxnLst/>
            <a:rect l="l" t="t" r="r" b="b"/>
            <a:pathLst>
              <a:path w="2563537" h="1484832">
                <a:moveTo>
                  <a:pt x="0" y="0"/>
                </a:moveTo>
                <a:lnTo>
                  <a:pt x="2563537" y="0"/>
                </a:lnTo>
                <a:lnTo>
                  <a:pt x="2563537" y="1484832"/>
                </a:lnTo>
                <a:lnTo>
                  <a:pt x="0" y="1484832"/>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nl-NL" noProof="0" dirty="0"/>
          </a:p>
        </p:txBody>
      </p:sp>
      <p:sp>
        <p:nvSpPr>
          <p:cNvPr id="5" name="TextBox 15">
            <a:extLst>
              <a:ext uri="{FF2B5EF4-FFF2-40B4-BE49-F238E27FC236}">
                <a16:creationId xmlns:a16="http://schemas.microsoft.com/office/drawing/2014/main" id="{6C152640-C921-8A93-B8F3-438E28BCEE19}"/>
              </a:ext>
            </a:extLst>
          </p:cNvPr>
          <p:cNvSpPr txBox="1"/>
          <p:nvPr/>
        </p:nvSpPr>
        <p:spPr>
          <a:xfrm>
            <a:off x="1193436" y="6424265"/>
            <a:ext cx="5408187" cy="1111885"/>
          </a:xfrm>
          <a:prstGeom prst="rect">
            <a:avLst/>
          </a:prstGeom>
        </p:spPr>
        <p:txBody>
          <a:bodyPr lIns="0" tIns="0" rIns="0" bIns="0" rtlCol="0" anchor="t">
            <a:spAutoFit/>
          </a:bodyPr>
          <a:lstStyle/>
          <a:p>
            <a:pPr algn="ctr">
              <a:lnSpc>
                <a:spcPts val="2210"/>
              </a:lnSpc>
            </a:pPr>
            <a:r>
              <a:rPr lang="nl-NL" sz="1700" noProof="0" dirty="0">
                <a:solidFill>
                  <a:srgbClr val="FF0000"/>
                </a:solidFill>
                <a:latin typeface="Aptos" panose="020B0004020202020204" pitchFamily="34" charset="0"/>
                <a:ea typeface="Work Sans"/>
                <a:cs typeface="Work Sans"/>
                <a:sym typeface="Work Sans"/>
              </a:rPr>
              <a:t>Zet hier je eigen projectlogo </a:t>
            </a:r>
          </a:p>
          <a:p>
            <a:pPr algn="ctr">
              <a:lnSpc>
                <a:spcPts val="2210"/>
              </a:lnSpc>
              <a:spcBef>
                <a:spcPct val="0"/>
              </a:spcBef>
            </a:pPr>
            <a:r>
              <a:rPr lang="nl-NL" sz="1700" noProof="0" dirty="0">
                <a:solidFill>
                  <a:srgbClr val="FF0000"/>
                </a:solidFill>
                <a:latin typeface="Aptos" panose="020B0004020202020204" pitchFamily="34" charset="0"/>
                <a:ea typeface="Work Sans"/>
                <a:cs typeface="Work Sans"/>
                <a:sym typeface="Work Sans"/>
              </a:rPr>
              <a:t>/ logo's relevante partijen neer en verwijder dit </a:t>
            </a:r>
            <a:r>
              <a:rPr lang="nl-NL" sz="1700" noProof="0" dirty="0" err="1">
                <a:solidFill>
                  <a:srgbClr val="FF0000"/>
                </a:solidFill>
                <a:latin typeface="Aptos" panose="020B0004020202020204" pitchFamily="34" charset="0"/>
                <a:ea typeface="Work Sans"/>
                <a:cs typeface="Work Sans"/>
                <a:sym typeface="Work Sans"/>
              </a:rPr>
              <a:t>tekstvak</a:t>
            </a:r>
            <a:r>
              <a:rPr lang="nl-NL" sz="1700" noProof="0" dirty="0">
                <a:solidFill>
                  <a:srgbClr val="FF0000"/>
                </a:solidFill>
                <a:latin typeface="Aptos" panose="020B0004020202020204" pitchFamily="34" charset="0"/>
                <a:ea typeface="Work Sans"/>
                <a:cs typeface="Work Sans"/>
                <a:sym typeface="Work Sans"/>
              </a:rPr>
              <a:t>. Laat Regio Stedendriehoek en VNO-NCW Midden altijd staan.</a:t>
            </a:r>
          </a:p>
        </p:txBody>
      </p:sp>
      <p:pic>
        <p:nvPicPr>
          <p:cNvPr id="9" name="Afbeelding 8" descr="Afbeelding met kaart, atlas, tekst&#10;&#10;Door AI gegenereerde inhoud is mogelijk onjuist.">
            <a:extLst>
              <a:ext uri="{FF2B5EF4-FFF2-40B4-BE49-F238E27FC236}">
                <a16:creationId xmlns:a16="http://schemas.microsoft.com/office/drawing/2014/main" id="{F98577A0-DC90-CCEF-EE7C-22954E972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15200" y="1009650"/>
            <a:ext cx="9967089" cy="8267700"/>
          </a:xfrm>
          <a:prstGeom prst="rect">
            <a:avLst/>
          </a:prstGeom>
        </p:spPr>
      </p:pic>
      <p:sp>
        <p:nvSpPr>
          <p:cNvPr id="11" name="Tekstvak 10">
            <a:extLst>
              <a:ext uri="{FF2B5EF4-FFF2-40B4-BE49-F238E27FC236}">
                <a16:creationId xmlns:a16="http://schemas.microsoft.com/office/drawing/2014/main" id="{41BA193C-206E-3FBC-74DB-463C8CA6AF00}"/>
              </a:ext>
            </a:extLst>
          </p:cNvPr>
          <p:cNvSpPr txBox="1"/>
          <p:nvPr/>
        </p:nvSpPr>
        <p:spPr>
          <a:xfrm>
            <a:off x="1028700" y="2160087"/>
            <a:ext cx="6705600" cy="1830822"/>
          </a:xfrm>
          <a:prstGeom prst="rect">
            <a:avLst/>
          </a:prstGeom>
          <a:noFill/>
        </p:spPr>
        <p:txBody>
          <a:bodyPr wrap="square">
            <a:spAutoFit/>
          </a:bodyPr>
          <a:lstStyle/>
          <a:p>
            <a:pPr>
              <a:lnSpc>
                <a:spcPct val="120000"/>
              </a:lnSpc>
              <a:spcBef>
                <a:spcPts val="600"/>
              </a:spcBef>
              <a:spcAft>
                <a:spcPts val="600"/>
              </a:spcAft>
            </a:pPr>
            <a:r>
              <a:rPr lang="nl-NL" sz="2400" noProof="0" dirty="0">
                <a:latin typeface="Aptos" panose="020B0004020202020204" pitchFamily="34" charset="0"/>
                <a:ea typeface="Work Sans Medium"/>
                <a:cs typeface="Work Sans Medium"/>
                <a:sym typeface="Work Sans Medium"/>
              </a:rPr>
              <a:t>[Naam project] is mede mogelijk gemaakt door de Regio Deal ‘Sterker in 3D’ van de Stedendriehoek, als onderdeel van het Programma Smart Energy Hubs S3H. </a:t>
            </a:r>
          </a:p>
        </p:txBody>
      </p:sp>
      <p:sp>
        <p:nvSpPr>
          <p:cNvPr id="12" name="TextBox 8">
            <a:extLst>
              <a:ext uri="{FF2B5EF4-FFF2-40B4-BE49-F238E27FC236}">
                <a16:creationId xmlns:a16="http://schemas.microsoft.com/office/drawing/2014/main" id="{0E109934-25A9-8E09-2D5B-B8BB27BFE894}"/>
              </a:ext>
            </a:extLst>
          </p:cNvPr>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DF682E"/>
                </a:solidFill>
                <a:latin typeface="Aptos" panose="020B0004020202020204" pitchFamily="34" charset="0"/>
                <a:ea typeface="Epilogue Ultra-Bold"/>
                <a:cs typeface="Epilogue Ultra-Bold"/>
                <a:sym typeface="Epilogue Ultra-Bold"/>
              </a:rPr>
              <a:t>Wat is SEH S3H?</a:t>
            </a:r>
          </a:p>
        </p:txBody>
      </p:sp>
    </p:spTree>
    <p:extLst>
      <p:ext uri="{BB962C8B-B14F-4D97-AF65-F5344CB8AC3E}">
        <p14:creationId xmlns:p14="http://schemas.microsoft.com/office/powerpoint/2010/main" val="359033045"/>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8600" y="1878935"/>
            <a:ext cx="3314431" cy="2644957"/>
          </a:xfrm>
          <a:custGeom>
            <a:avLst/>
            <a:gdLst/>
            <a:ahLst/>
            <a:cxnLst/>
            <a:rect l="l" t="t" r="r" b="b"/>
            <a:pathLst>
              <a:path w="4328897" h="3289961">
                <a:moveTo>
                  <a:pt x="0" y="0"/>
                </a:moveTo>
                <a:lnTo>
                  <a:pt x="4328897" y="0"/>
                </a:lnTo>
                <a:lnTo>
                  <a:pt x="4328897" y="3289961"/>
                </a:lnTo>
                <a:lnTo>
                  <a:pt x="0" y="32899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noProof="0" dirty="0"/>
          </a:p>
        </p:txBody>
      </p:sp>
      <p:sp>
        <p:nvSpPr>
          <p:cNvPr id="3" name="Freeform 3"/>
          <p:cNvSpPr/>
          <p:nvPr/>
        </p:nvSpPr>
        <p:spPr>
          <a:xfrm flipH="1" flipV="1">
            <a:off x="5410200" y="4809477"/>
            <a:ext cx="3315600" cy="2646000"/>
          </a:xfrm>
          <a:custGeom>
            <a:avLst/>
            <a:gdLst/>
            <a:ahLst/>
            <a:cxnLst/>
            <a:rect l="l" t="t" r="r" b="b"/>
            <a:pathLst>
              <a:path w="4328897" h="3289961">
                <a:moveTo>
                  <a:pt x="4328896" y="3289961"/>
                </a:moveTo>
                <a:lnTo>
                  <a:pt x="0" y="3289961"/>
                </a:lnTo>
                <a:lnTo>
                  <a:pt x="0" y="0"/>
                </a:lnTo>
                <a:lnTo>
                  <a:pt x="4328896" y="0"/>
                </a:lnTo>
                <a:lnTo>
                  <a:pt x="4328896" y="3289961"/>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noProof="0" dirty="0"/>
          </a:p>
        </p:txBody>
      </p:sp>
      <p:grpSp>
        <p:nvGrpSpPr>
          <p:cNvPr id="4" name="Group 4"/>
          <p:cNvGrpSpPr>
            <a:grpSpLocks noChangeAspect="1"/>
          </p:cNvGrpSpPr>
          <p:nvPr/>
        </p:nvGrpSpPr>
        <p:grpSpPr>
          <a:xfrm>
            <a:off x="6553177" y="0"/>
            <a:ext cx="15392568" cy="10483701"/>
            <a:chOff x="0" y="0"/>
            <a:chExt cx="5475623" cy="3729384"/>
          </a:xfrm>
        </p:grpSpPr>
        <p:sp>
          <p:nvSpPr>
            <p:cNvPr id="5" name="Freeform 5"/>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4C72FF"/>
            </a:solidFill>
          </p:spPr>
          <p:txBody>
            <a:bodyPr/>
            <a:lstStyle/>
            <a:p>
              <a:endParaRPr lang="nl-NL" noProof="0" dirty="0"/>
            </a:p>
          </p:txBody>
        </p:sp>
        <p:sp>
          <p:nvSpPr>
            <p:cNvPr id="6" name="Freeform 6"/>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4"/>
              <a:stretch>
                <a:fillRect l="-10541" r="-10541"/>
              </a:stretch>
            </a:blipFill>
          </p:spPr>
          <p:txBody>
            <a:bodyPr/>
            <a:lstStyle/>
            <a:p>
              <a:endParaRPr lang="nl-NL" noProof="0" dirty="0"/>
            </a:p>
          </p:txBody>
        </p:sp>
      </p:grpSp>
      <p:sp>
        <p:nvSpPr>
          <p:cNvPr id="7" name="TextBox 7"/>
          <p:cNvSpPr txBox="1"/>
          <p:nvPr/>
        </p:nvSpPr>
        <p:spPr>
          <a:xfrm>
            <a:off x="475958" y="2884843"/>
            <a:ext cx="8420100" cy="2555508"/>
          </a:xfrm>
          <a:prstGeom prst="rect">
            <a:avLst/>
          </a:prstGeom>
        </p:spPr>
        <p:txBody>
          <a:bodyPr wrap="square" lIns="0" tIns="0" rIns="0" bIns="0" rtlCol="0" anchor="t">
            <a:spAutoFit/>
          </a:bodyPr>
          <a:lstStyle/>
          <a:p>
            <a:pPr algn="ctr">
              <a:lnSpc>
                <a:spcPct val="120000"/>
              </a:lnSpc>
              <a:spcBef>
                <a:spcPts val="600"/>
              </a:spcBef>
              <a:spcAft>
                <a:spcPts val="600"/>
              </a:spcAft>
            </a:pPr>
            <a:r>
              <a:rPr lang="nl-NL" sz="2800" noProof="0" dirty="0">
                <a:solidFill>
                  <a:srgbClr val="FFFFFF"/>
                </a:solidFill>
                <a:latin typeface="Aptos" panose="020B0004020202020204" pitchFamily="34" charset="0"/>
                <a:ea typeface="Work Sans Medium"/>
                <a:cs typeface="Work Sans Medium"/>
                <a:sym typeface="Work Sans Medium"/>
              </a:rPr>
              <a:t>Met 17 projecten is het programma Smart Energy Hubs S3H gericht op het realiseren van doorbraken op regionaal niveau, waarbij verschillende vormen van lokale en regionale energiehubs bijdragen aan een toekomstbestendig energiesysteem.</a:t>
            </a:r>
          </a:p>
        </p:txBody>
      </p:sp>
      <p:sp>
        <p:nvSpPr>
          <p:cNvPr id="8" name="TextBox 8"/>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FFFFFF"/>
                </a:solidFill>
                <a:latin typeface="Aptos" panose="020B0004020202020204" pitchFamily="34" charset="0"/>
                <a:ea typeface="Epilogue Ultra-Bold"/>
                <a:cs typeface="Epilogue Ultra-Bold"/>
                <a:sym typeface="Epilogue Ultra-Bold"/>
              </a:rPr>
              <a:t>Wat is SEH S3H?</a:t>
            </a:r>
          </a:p>
        </p:txBody>
      </p:sp>
      <p:sp>
        <p:nvSpPr>
          <p:cNvPr id="9" name="TextBox 9"/>
          <p:cNvSpPr txBox="1"/>
          <p:nvPr/>
        </p:nvSpPr>
        <p:spPr>
          <a:xfrm>
            <a:off x="1028700" y="7554283"/>
            <a:ext cx="5721858" cy="1521379"/>
          </a:xfrm>
          <a:prstGeom prst="rect">
            <a:avLst/>
          </a:prstGeom>
        </p:spPr>
        <p:txBody>
          <a:bodyPr lIns="0" tIns="0" rIns="0" bIns="0" rtlCol="0" anchor="t">
            <a:spAutoFit/>
          </a:bodyPr>
          <a:lstStyle/>
          <a:p>
            <a:pPr algn="l">
              <a:lnSpc>
                <a:spcPct val="120000"/>
              </a:lnSpc>
            </a:pPr>
            <a:r>
              <a:rPr lang="nl-NL" sz="2800" noProof="0" dirty="0">
                <a:solidFill>
                  <a:srgbClr val="FFFFFF"/>
                </a:solidFill>
                <a:latin typeface="Aptos" panose="020B0004020202020204" pitchFamily="34" charset="0"/>
                <a:ea typeface="Work Sans Medium"/>
                <a:cs typeface="Work Sans Medium"/>
                <a:sym typeface="Work Sans Medium"/>
              </a:rPr>
              <a:t>Ons project [naam] is onderdeel van Werkpakket [1-5] van dit programma: [naam werkpakket 1-5]</a:t>
            </a: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a:extLst>
              <a:ext uri="{FF2B5EF4-FFF2-40B4-BE49-F238E27FC236}">
                <a16:creationId xmlns:a16="http://schemas.microsoft.com/office/drawing/2014/main" id="{F6A2F978-A02E-7AC1-AE36-90752DC1D756}"/>
              </a:ext>
            </a:extLst>
          </p:cNvPr>
          <p:cNvSpPr txBox="1"/>
          <p:nvPr/>
        </p:nvSpPr>
        <p:spPr>
          <a:xfrm>
            <a:off x="1028700" y="2324100"/>
            <a:ext cx="14920110" cy="374461"/>
          </a:xfrm>
          <a:prstGeom prst="rect">
            <a:avLst/>
          </a:prstGeom>
        </p:spPr>
        <p:txBody>
          <a:bodyPr lIns="0" tIns="0" rIns="0" bIns="0" rtlCol="0" anchor="t">
            <a:spAutoFit/>
          </a:bodyPr>
          <a:lstStyle/>
          <a:p>
            <a:pPr marL="0" lvl="0" indent="0" algn="l">
              <a:lnSpc>
                <a:spcPts val="2730"/>
              </a:lnSpc>
              <a:spcBef>
                <a:spcPct val="0"/>
              </a:spcBef>
            </a:pPr>
            <a:r>
              <a:rPr lang="nl-NL" sz="3200" noProof="0" dirty="0">
                <a:solidFill>
                  <a:srgbClr val="FFFFFF"/>
                </a:solidFill>
                <a:latin typeface="Aptos" panose="020B0004020202020204" pitchFamily="34" charset="0"/>
                <a:ea typeface="Work Sans Medium"/>
                <a:cs typeface="Work Sans Medium"/>
                <a:sym typeface="Work Sans Medium"/>
              </a:rPr>
              <a:t>Tekst...</a:t>
            </a:r>
          </a:p>
        </p:txBody>
      </p:sp>
      <p:sp>
        <p:nvSpPr>
          <p:cNvPr id="3" name="TextBox 11">
            <a:extLst>
              <a:ext uri="{FF2B5EF4-FFF2-40B4-BE49-F238E27FC236}">
                <a16:creationId xmlns:a16="http://schemas.microsoft.com/office/drawing/2014/main" id="{AB917BF6-C859-DA04-095E-641055768823}"/>
              </a:ext>
            </a:extLst>
          </p:cNvPr>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FFFFFF"/>
                </a:solidFill>
                <a:latin typeface="Aptos" panose="020B0004020202020204" pitchFamily="34" charset="0"/>
                <a:ea typeface="Epilogue Ultra-Bold"/>
                <a:cs typeface="Epilogue Ultra-Bold"/>
                <a:sym typeface="Epilogue Ultra-Bold"/>
              </a:rPr>
              <a:t>Titel</a:t>
            </a:r>
          </a:p>
        </p:txBody>
      </p:sp>
    </p:spTree>
    <p:extLst>
      <p:ext uri="{BB962C8B-B14F-4D97-AF65-F5344CB8AC3E}">
        <p14:creationId xmlns:p14="http://schemas.microsoft.com/office/powerpoint/2010/main" val="91022106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362200" y="-1714500"/>
            <a:ext cx="18454649" cy="12569249"/>
            <a:chOff x="0" y="0"/>
            <a:chExt cx="5475623" cy="3729384"/>
          </a:xfrm>
        </p:grpSpPr>
        <p:sp>
          <p:nvSpPr>
            <p:cNvPr id="3" name="Freeform 3"/>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4C72FF"/>
            </a:solidFill>
          </p:spPr>
          <p:txBody>
            <a:bodyPr/>
            <a:lstStyle/>
            <a:p>
              <a:endParaRPr lang="nl-NL" noProof="0" dirty="0"/>
            </a:p>
          </p:txBody>
        </p:sp>
        <p:sp>
          <p:nvSpPr>
            <p:cNvPr id="4" name="Freeform 4"/>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2"/>
              <a:stretch>
                <a:fillRect l="-10541" r="-10541"/>
              </a:stretch>
            </a:blipFill>
          </p:spPr>
          <p:txBody>
            <a:bodyPr/>
            <a:lstStyle/>
            <a:p>
              <a:endParaRPr lang="nl-NL" noProof="0" dirty="0"/>
            </a:p>
          </p:txBody>
        </p:sp>
      </p:grpSp>
      <p:sp>
        <p:nvSpPr>
          <p:cNvPr id="5" name="TextBox 7">
            <a:extLst>
              <a:ext uri="{FF2B5EF4-FFF2-40B4-BE49-F238E27FC236}">
                <a16:creationId xmlns:a16="http://schemas.microsoft.com/office/drawing/2014/main" id="{CCEE39DB-F547-C63C-B4C8-68A3F1BFE3AC}"/>
              </a:ext>
            </a:extLst>
          </p:cNvPr>
          <p:cNvSpPr txBox="1"/>
          <p:nvPr/>
        </p:nvSpPr>
        <p:spPr>
          <a:xfrm>
            <a:off x="10896600" y="8877300"/>
            <a:ext cx="9124582" cy="487313"/>
          </a:xfrm>
          <a:prstGeom prst="rect">
            <a:avLst/>
          </a:prstGeom>
        </p:spPr>
        <p:txBody>
          <a:bodyPr lIns="0" tIns="0" rIns="0" bIns="0" rtlCol="0" anchor="t">
            <a:spAutoFit/>
          </a:bodyPr>
          <a:lstStyle/>
          <a:p>
            <a:pPr algn="l">
              <a:lnSpc>
                <a:spcPts val="3840"/>
              </a:lnSpc>
            </a:pPr>
            <a:r>
              <a:rPr lang="nl-NL" sz="3200" noProof="0" dirty="0">
                <a:solidFill>
                  <a:srgbClr val="FFFFFF"/>
                </a:solidFill>
                <a:latin typeface="Aptos" panose="020B0004020202020204" pitchFamily="34" charset="0"/>
                <a:ea typeface="Work Sans Medium"/>
                <a:cs typeface="Work Sans Medium"/>
                <a:sym typeface="Work Sans Medium"/>
              </a:rPr>
              <a:t>Fotoslide, evt. tekst-toelichting</a:t>
            </a: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EC8C4-7724-C795-13E6-8F66F300C19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6AEC103-86C0-28F2-12EC-5FB499F3E88B}"/>
              </a:ext>
            </a:extLst>
          </p:cNvPr>
          <p:cNvGrpSpPr>
            <a:grpSpLocks noChangeAspect="1"/>
          </p:cNvGrpSpPr>
          <p:nvPr/>
        </p:nvGrpSpPr>
        <p:grpSpPr>
          <a:xfrm>
            <a:off x="2424151" y="-1714500"/>
            <a:ext cx="18454649" cy="12569249"/>
            <a:chOff x="0" y="0"/>
            <a:chExt cx="5475623" cy="3729384"/>
          </a:xfrm>
        </p:grpSpPr>
        <p:sp>
          <p:nvSpPr>
            <p:cNvPr id="3" name="Freeform 3">
              <a:extLst>
                <a:ext uri="{FF2B5EF4-FFF2-40B4-BE49-F238E27FC236}">
                  <a16:creationId xmlns:a16="http://schemas.microsoft.com/office/drawing/2014/main" id="{466E2ED6-E40E-3C2E-950F-0C2133A43510}"/>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4C72FF"/>
            </a:solidFill>
          </p:spPr>
          <p:txBody>
            <a:bodyPr/>
            <a:lstStyle/>
            <a:p>
              <a:endParaRPr lang="nl-NL" noProof="0" dirty="0"/>
            </a:p>
          </p:txBody>
        </p:sp>
        <p:sp>
          <p:nvSpPr>
            <p:cNvPr id="4" name="Freeform 4">
              <a:extLst>
                <a:ext uri="{FF2B5EF4-FFF2-40B4-BE49-F238E27FC236}">
                  <a16:creationId xmlns:a16="http://schemas.microsoft.com/office/drawing/2014/main" id="{7AC704C9-3A56-B645-C45E-0D8F30EE381D}"/>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nl-NL" noProof="0" dirty="0"/>
            </a:p>
          </p:txBody>
        </p:sp>
      </p:grpSp>
      <p:sp>
        <p:nvSpPr>
          <p:cNvPr id="6" name="TextBox 7">
            <a:extLst>
              <a:ext uri="{FF2B5EF4-FFF2-40B4-BE49-F238E27FC236}">
                <a16:creationId xmlns:a16="http://schemas.microsoft.com/office/drawing/2014/main" id="{E189C4B2-D07A-3519-433E-98696EBD2557}"/>
              </a:ext>
            </a:extLst>
          </p:cNvPr>
          <p:cNvSpPr txBox="1"/>
          <p:nvPr/>
        </p:nvSpPr>
        <p:spPr>
          <a:xfrm>
            <a:off x="914400" y="800100"/>
            <a:ext cx="9124582" cy="487313"/>
          </a:xfrm>
          <a:prstGeom prst="rect">
            <a:avLst/>
          </a:prstGeom>
        </p:spPr>
        <p:txBody>
          <a:bodyPr lIns="0" tIns="0" rIns="0" bIns="0" rtlCol="0" anchor="t">
            <a:spAutoFit/>
          </a:bodyPr>
          <a:lstStyle/>
          <a:p>
            <a:pPr algn="l">
              <a:lnSpc>
                <a:spcPts val="3840"/>
              </a:lnSpc>
            </a:pPr>
            <a:r>
              <a:rPr lang="nl-NL" sz="3200" noProof="0" dirty="0">
                <a:solidFill>
                  <a:srgbClr val="FFFFFF"/>
                </a:solidFill>
                <a:latin typeface="Aptos" panose="020B0004020202020204" pitchFamily="34" charset="0"/>
                <a:ea typeface="Work Sans Medium"/>
                <a:cs typeface="Work Sans Medium"/>
                <a:sym typeface="Work Sans Medium"/>
              </a:rPr>
              <a:t>Fotoslide, evt. tekst-toelichting</a:t>
            </a:r>
          </a:p>
        </p:txBody>
      </p:sp>
    </p:spTree>
    <p:extLst>
      <p:ext uri="{BB962C8B-B14F-4D97-AF65-F5344CB8AC3E}">
        <p14:creationId xmlns:p14="http://schemas.microsoft.com/office/powerpoint/2010/main" val="1058121006"/>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850167"/>
            <a:ext cx="5002819" cy="6408133"/>
            <a:chOff x="0" y="-385763"/>
            <a:chExt cx="6670426" cy="8544176"/>
          </a:xfrm>
        </p:grpSpPr>
        <p:grpSp>
          <p:nvGrpSpPr>
            <p:cNvPr id="3" name="Group 3"/>
            <p:cNvGrpSpPr/>
            <p:nvPr/>
          </p:nvGrpSpPr>
          <p:grpSpPr>
            <a:xfrm>
              <a:off x="0" y="-385763"/>
              <a:ext cx="6670426" cy="8544176"/>
              <a:chOff x="0" y="-76200"/>
              <a:chExt cx="1317615" cy="1687738"/>
            </a:xfrm>
          </p:grpSpPr>
          <p:sp>
            <p:nvSpPr>
              <p:cNvPr id="4" name="Freeform 4"/>
              <p:cNvSpPr/>
              <p:nvPr/>
            </p:nvSpPr>
            <p:spPr>
              <a:xfrm>
                <a:off x="0" y="86284"/>
                <a:ext cx="1317615" cy="1525254"/>
              </a:xfrm>
              <a:custGeom>
                <a:avLst/>
                <a:gdLst/>
                <a:ahLst/>
                <a:cxnLst/>
                <a:rect l="l" t="t" r="r" b="b"/>
                <a:pathLst>
                  <a:path w="1317615" h="1611538">
                    <a:moveTo>
                      <a:pt x="77376" y="0"/>
                    </a:moveTo>
                    <a:lnTo>
                      <a:pt x="1240239" y="0"/>
                    </a:lnTo>
                    <a:cubicBezTo>
                      <a:pt x="1260761" y="0"/>
                      <a:pt x="1280442" y="8152"/>
                      <a:pt x="1294952" y="22663"/>
                    </a:cubicBezTo>
                    <a:cubicBezTo>
                      <a:pt x="1309463" y="37174"/>
                      <a:pt x="1317615" y="56854"/>
                      <a:pt x="1317615" y="77376"/>
                    </a:cubicBezTo>
                    <a:lnTo>
                      <a:pt x="1317615" y="1534163"/>
                    </a:lnTo>
                    <a:cubicBezTo>
                      <a:pt x="1317615" y="1554684"/>
                      <a:pt x="1309463" y="1574365"/>
                      <a:pt x="1294952" y="1588876"/>
                    </a:cubicBezTo>
                    <a:cubicBezTo>
                      <a:pt x="1280442" y="1603386"/>
                      <a:pt x="1260761" y="1611538"/>
                      <a:pt x="1240239" y="1611538"/>
                    </a:cubicBezTo>
                    <a:lnTo>
                      <a:pt x="77376" y="1611538"/>
                    </a:lnTo>
                    <a:cubicBezTo>
                      <a:pt x="56854" y="1611538"/>
                      <a:pt x="37174" y="1603386"/>
                      <a:pt x="22663" y="1588876"/>
                    </a:cubicBezTo>
                    <a:cubicBezTo>
                      <a:pt x="8152" y="1574365"/>
                      <a:pt x="0" y="1554684"/>
                      <a:pt x="0" y="1534163"/>
                    </a:cubicBezTo>
                    <a:lnTo>
                      <a:pt x="0" y="77376"/>
                    </a:lnTo>
                    <a:cubicBezTo>
                      <a:pt x="0" y="56854"/>
                      <a:pt x="8152" y="37174"/>
                      <a:pt x="22663" y="22663"/>
                    </a:cubicBezTo>
                    <a:cubicBezTo>
                      <a:pt x="37174" y="8152"/>
                      <a:pt x="56854" y="0"/>
                      <a:pt x="77376" y="0"/>
                    </a:cubicBezTo>
                    <a:close/>
                  </a:path>
                </a:pathLst>
              </a:custGeom>
              <a:solidFill>
                <a:srgbClr val="FFFFFF"/>
              </a:solidFill>
              <a:ln cap="rnd">
                <a:noFill/>
                <a:prstDash val="solid"/>
                <a:round/>
              </a:ln>
            </p:spPr>
            <p:txBody>
              <a:bodyPr/>
              <a:lstStyle/>
              <a:p>
                <a:endParaRPr lang="nl-NL" noProof="0" dirty="0">
                  <a:latin typeface="Aptos" panose="020B0004020202020204" pitchFamily="34" charset="0"/>
                </a:endParaRPr>
              </a:p>
            </p:txBody>
          </p:sp>
          <p:sp>
            <p:nvSpPr>
              <p:cNvPr id="5" name="TextBox 5"/>
              <p:cNvSpPr txBox="1"/>
              <p:nvPr/>
            </p:nvSpPr>
            <p:spPr>
              <a:xfrm>
                <a:off x="0" y="-76200"/>
                <a:ext cx="1317615" cy="1687738"/>
              </a:xfrm>
              <a:prstGeom prst="rect">
                <a:avLst/>
              </a:prstGeom>
            </p:spPr>
            <p:txBody>
              <a:bodyPr lIns="50800" tIns="50800" rIns="50800" bIns="50800" rtlCol="0" anchor="ctr"/>
              <a:lstStyle/>
              <a:p>
                <a:pPr marL="0" lvl="0" indent="0" algn="ctr">
                  <a:lnSpc>
                    <a:spcPts val="3120"/>
                  </a:lnSpc>
                  <a:spcBef>
                    <a:spcPct val="0"/>
                  </a:spcBef>
                </a:pPr>
                <a:endParaRPr lang="nl-NL" noProof="0" dirty="0">
                  <a:latin typeface="Aptos" panose="020B0004020202020204" pitchFamily="34" charset="0"/>
                </a:endParaRPr>
              </a:p>
            </p:txBody>
          </p:sp>
        </p:grpSp>
        <p:grpSp>
          <p:nvGrpSpPr>
            <p:cNvPr id="6" name="Group 6"/>
            <p:cNvGrpSpPr/>
            <p:nvPr/>
          </p:nvGrpSpPr>
          <p:grpSpPr>
            <a:xfrm>
              <a:off x="0" y="-348294"/>
              <a:ext cx="6670426" cy="1801106"/>
              <a:chOff x="0" y="-114300"/>
              <a:chExt cx="2189044" cy="591071"/>
            </a:xfrm>
          </p:grpSpPr>
          <p:sp>
            <p:nvSpPr>
              <p:cNvPr id="7" name="Freeform 7"/>
              <p:cNvSpPr/>
              <p:nvPr/>
            </p:nvSpPr>
            <p:spPr>
              <a:xfrm>
                <a:off x="0" y="0"/>
                <a:ext cx="2189044" cy="419128"/>
              </a:xfrm>
              <a:custGeom>
                <a:avLst/>
                <a:gdLst/>
                <a:ahLst/>
                <a:cxnLst/>
                <a:rect l="l" t="t" r="r" b="b"/>
                <a:pathLst>
                  <a:path w="2189044" h="419128">
                    <a:moveTo>
                      <a:pt x="1985844" y="0"/>
                    </a:moveTo>
                    <a:cubicBezTo>
                      <a:pt x="2098068" y="0"/>
                      <a:pt x="2189044" y="93825"/>
                      <a:pt x="2189044" y="209564"/>
                    </a:cubicBezTo>
                    <a:cubicBezTo>
                      <a:pt x="2189044" y="325303"/>
                      <a:pt x="2098068" y="419128"/>
                      <a:pt x="1985844" y="419128"/>
                    </a:cubicBezTo>
                    <a:lnTo>
                      <a:pt x="203200" y="419128"/>
                    </a:lnTo>
                    <a:cubicBezTo>
                      <a:pt x="90976" y="419128"/>
                      <a:pt x="0" y="325303"/>
                      <a:pt x="0" y="209564"/>
                    </a:cubicBezTo>
                    <a:cubicBezTo>
                      <a:pt x="0" y="93825"/>
                      <a:pt x="90976" y="0"/>
                      <a:pt x="203200" y="0"/>
                    </a:cubicBezTo>
                    <a:close/>
                  </a:path>
                </a:pathLst>
              </a:custGeom>
              <a:solidFill>
                <a:srgbClr val="06C686"/>
              </a:solidFill>
            </p:spPr>
            <p:txBody>
              <a:bodyPr/>
              <a:lstStyle/>
              <a:p>
                <a:endParaRPr lang="nl-NL" noProof="0" dirty="0">
                  <a:latin typeface="Aptos" panose="020B0004020202020204" pitchFamily="34" charset="0"/>
                </a:endParaRPr>
              </a:p>
            </p:txBody>
          </p:sp>
          <p:sp>
            <p:nvSpPr>
              <p:cNvPr id="8" name="TextBox 8"/>
              <p:cNvSpPr txBox="1"/>
              <p:nvPr/>
            </p:nvSpPr>
            <p:spPr>
              <a:xfrm>
                <a:off x="0" y="-114300"/>
                <a:ext cx="2189044" cy="591071"/>
              </a:xfrm>
              <a:prstGeom prst="rect">
                <a:avLst/>
              </a:prstGeom>
            </p:spPr>
            <p:txBody>
              <a:bodyPr lIns="254000" tIns="254000" rIns="254000" bIns="254000" rtlCol="0" anchor="ctr"/>
              <a:lstStyle/>
              <a:p>
                <a:pPr algn="ctr">
                  <a:lnSpc>
                    <a:spcPts val="4319"/>
                  </a:lnSpc>
                </a:pPr>
                <a:r>
                  <a:rPr lang="nl-NL" sz="2699" noProof="0" dirty="0">
                    <a:solidFill>
                      <a:srgbClr val="FFFFFF"/>
                    </a:solidFill>
                    <a:latin typeface="Aptos" panose="020B0004020202020204" pitchFamily="34" charset="0"/>
                    <a:ea typeface="Work Sans Medium"/>
                    <a:cs typeface="Work Sans Medium"/>
                    <a:sym typeface="Work Sans Medium"/>
                  </a:rPr>
                  <a:t>Stap/doel/pijler 1</a:t>
                </a:r>
              </a:p>
            </p:txBody>
          </p:sp>
        </p:grpSp>
        <p:sp>
          <p:nvSpPr>
            <p:cNvPr id="9" name="TextBox 9"/>
            <p:cNvSpPr txBox="1"/>
            <p:nvPr/>
          </p:nvSpPr>
          <p:spPr>
            <a:xfrm>
              <a:off x="511275" y="1721663"/>
              <a:ext cx="5504871" cy="5941613"/>
            </a:xfrm>
            <a:prstGeom prst="rect">
              <a:avLst/>
            </a:prstGeom>
          </p:spPr>
          <p:txBody>
            <a:bodyPr lIns="0" tIns="0" rIns="0" bIns="0" rtlCol="0" anchor="t">
              <a:spAutoFit/>
            </a:bodyPr>
            <a:lstStyle/>
            <a:p>
              <a:pPr algn="l">
                <a:lnSpc>
                  <a:spcPts val="2927"/>
                </a:lnSpc>
              </a:pPr>
              <a:r>
                <a:rPr lang="nl-NL" sz="2252" noProof="0" dirty="0">
                  <a:solidFill>
                    <a:srgbClr val="000000"/>
                  </a:solidFill>
                  <a:latin typeface="Aptos" panose="020B0004020202020204" pitchFamily="34" charset="0"/>
                  <a:ea typeface="Work Sans Medium"/>
                  <a:cs typeface="Work Sans Medium"/>
                  <a:sym typeface="Work Sans Medium"/>
                </a:rPr>
                <a:t>Tekst...</a:t>
              </a: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p:txBody>
        </p:sp>
      </p:grpSp>
      <p:sp>
        <p:nvSpPr>
          <p:cNvPr id="10" name="TextBox 10"/>
          <p:cNvSpPr txBox="1"/>
          <p:nvPr/>
        </p:nvSpPr>
        <p:spPr>
          <a:xfrm>
            <a:off x="1028700" y="1972162"/>
            <a:ext cx="14920110" cy="334259"/>
          </a:xfrm>
          <a:prstGeom prst="rect">
            <a:avLst/>
          </a:prstGeom>
        </p:spPr>
        <p:txBody>
          <a:bodyPr lIns="0" tIns="0" rIns="0" bIns="0" rtlCol="0" anchor="t">
            <a:spAutoFit/>
          </a:bodyPr>
          <a:lstStyle/>
          <a:p>
            <a:pPr marL="0" lvl="0" indent="0" algn="l">
              <a:lnSpc>
                <a:spcPts val="2730"/>
              </a:lnSpc>
              <a:spcBef>
                <a:spcPct val="0"/>
              </a:spcBef>
            </a:pPr>
            <a:r>
              <a:rPr lang="nl-NL" sz="2100" noProof="0" dirty="0">
                <a:solidFill>
                  <a:srgbClr val="FFFFFF"/>
                </a:solidFill>
                <a:latin typeface="Aptos" panose="020B0004020202020204" pitchFamily="34" charset="0"/>
                <a:ea typeface="Work Sans Medium"/>
                <a:cs typeface="Work Sans Medium"/>
                <a:sym typeface="Work Sans Medium"/>
              </a:rPr>
              <a:t>Tekst...</a:t>
            </a:r>
          </a:p>
        </p:txBody>
      </p:sp>
      <p:sp>
        <p:nvSpPr>
          <p:cNvPr id="11" name="TextBox 11"/>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FFFFFF"/>
                </a:solidFill>
                <a:latin typeface="Aptos" panose="020B0004020202020204" pitchFamily="34" charset="0"/>
                <a:ea typeface="Epilogue Ultra-Bold"/>
                <a:cs typeface="Epilogue Ultra-Bold"/>
                <a:sym typeface="Epilogue Ultra-Bold"/>
              </a:rPr>
              <a:t>Titel</a:t>
            </a:r>
          </a:p>
        </p:txBody>
      </p:sp>
      <p:sp>
        <p:nvSpPr>
          <p:cNvPr id="29" name="Freeform 4">
            <a:extLst>
              <a:ext uri="{FF2B5EF4-FFF2-40B4-BE49-F238E27FC236}">
                <a16:creationId xmlns:a16="http://schemas.microsoft.com/office/drawing/2014/main" id="{B0B9BC24-3B6C-D0EB-B446-8A6CADFC8CB0}"/>
              </a:ext>
            </a:extLst>
          </p:cNvPr>
          <p:cNvSpPr/>
          <p:nvPr/>
        </p:nvSpPr>
        <p:spPr>
          <a:xfrm>
            <a:off x="6642590" y="3467098"/>
            <a:ext cx="5002819" cy="5791201"/>
          </a:xfrm>
          <a:custGeom>
            <a:avLst/>
            <a:gdLst/>
            <a:ahLst/>
            <a:cxnLst/>
            <a:rect l="l" t="t" r="r" b="b"/>
            <a:pathLst>
              <a:path w="1317615" h="1611538">
                <a:moveTo>
                  <a:pt x="77376" y="0"/>
                </a:moveTo>
                <a:lnTo>
                  <a:pt x="1240239" y="0"/>
                </a:lnTo>
                <a:cubicBezTo>
                  <a:pt x="1260761" y="0"/>
                  <a:pt x="1280442" y="8152"/>
                  <a:pt x="1294952" y="22663"/>
                </a:cubicBezTo>
                <a:cubicBezTo>
                  <a:pt x="1309463" y="37174"/>
                  <a:pt x="1317615" y="56854"/>
                  <a:pt x="1317615" y="77376"/>
                </a:cubicBezTo>
                <a:lnTo>
                  <a:pt x="1317615" y="1534163"/>
                </a:lnTo>
                <a:cubicBezTo>
                  <a:pt x="1317615" y="1554684"/>
                  <a:pt x="1309463" y="1574365"/>
                  <a:pt x="1294952" y="1588876"/>
                </a:cubicBezTo>
                <a:cubicBezTo>
                  <a:pt x="1280442" y="1603386"/>
                  <a:pt x="1260761" y="1611538"/>
                  <a:pt x="1240239" y="1611538"/>
                </a:cubicBezTo>
                <a:lnTo>
                  <a:pt x="77376" y="1611538"/>
                </a:lnTo>
                <a:cubicBezTo>
                  <a:pt x="56854" y="1611538"/>
                  <a:pt x="37174" y="1603386"/>
                  <a:pt x="22663" y="1588876"/>
                </a:cubicBezTo>
                <a:cubicBezTo>
                  <a:pt x="8152" y="1574365"/>
                  <a:pt x="0" y="1554684"/>
                  <a:pt x="0" y="1534163"/>
                </a:cubicBezTo>
                <a:lnTo>
                  <a:pt x="0" y="77376"/>
                </a:lnTo>
                <a:cubicBezTo>
                  <a:pt x="0" y="56854"/>
                  <a:pt x="8152" y="37174"/>
                  <a:pt x="22663" y="22663"/>
                </a:cubicBezTo>
                <a:cubicBezTo>
                  <a:pt x="37174" y="8152"/>
                  <a:pt x="56854" y="0"/>
                  <a:pt x="77376" y="0"/>
                </a:cubicBezTo>
                <a:close/>
              </a:path>
            </a:pathLst>
          </a:custGeom>
          <a:solidFill>
            <a:srgbClr val="FFFFFF"/>
          </a:solidFill>
          <a:ln cap="rnd">
            <a:noFill/>
            <a:prstDash val="solid"/>
            <a:round/>
          </a:ln>
        </p:spPr>
        <p:txBody>
          <a:bodyPr/>
          <a:lstStyle/>
          <a:p>
            <a:endParaRPr lang="nl-NL" noProof="0" dirty="0"/>
          </a:p>
        </p:txBody>
      </p:sp>
      <p:grpSp>
        <p:nvGrpSpPr>
          <p:cNvPr id="12" name="Group 12"/>
          <p:cNvGrpSpPr/>
          <p:nvPr/>
        </p:nvGrpSpPr>
        <p:grpSpPr>
          <a:xfrm>
            <a:off x="6642590" y="2850168"/>
            <a:ext cx="5002819" cy="6408132"/>
            <a:chOff x="0" y="-385763"/>
            <a:chExt cx="6670426" cy="8544176"/>
          </a:xfrm>
        </p:grpSpPr>
        <p:sp>
          <p:nvSpPr>
            <p:cNvPr id="15" name="TextBox 15"/>
            <p:cNvSpPr txBox="1"/>
            <p:nvPr/>
          </p:nvSpPr>
          <p:spPr>
            <a:xfrm>
              <a:off x="0" y="-385763"/>
              <a:ext cx="6670426" cy="8544176"/>
            </a:xfrm>
            <a:prstGeom prst="rect">
              <a:avLst/>
            </a:prstGeom>
          </p:spPr>
          <p:txBody>
            <a:bodyPr lIns="50800" tIns="50800" rIns="50800" bIns="50800" rtlCol="0" anchor="ctr"/>
            <a:lstStyle/>
            <a:p>
              <a:pPr marL="0" lvl="0" indent="0" algn="ctr">
                <a:lnSpc>
                  <a:spcPts val="3120"/>
                </a:lnSpc>
                <a:spcBef>
                  <a:spcPct val="0"/>
                </a:spcBef>
              </a:pPr>
              <a:endParaRPr lang="nl-NL" noProof="0" dirty="0">
                <a:latin typeface="Aptos" panose="020B0004020202020204" pitchFamily="34" charset="0"/>
              </a:endParaRPr>
            </a:p>
          </p:txBody>
        </p:sp>
        <p:grpSp>
          <p:nvGrpSpPr>
            <p:cNvPr id="16" name="Group 16"/>
            <p:cNvGrpSpPr/>
            <p:nvPr/>
          </p:nvGrpSpPr>
          <p:grpSpPr>
            <a:xfrm>
              <a:off x="0" y="-348294"/>
              <a:ext cx="6670426" cy="1801106"/>
              <a:chOff x="0" y="-114300"/>
              <a:chExt cx="2189044" cy="591071"/>
            </a:xfrm>
          </p:grpSpPr>
          <p:sp>
            <p:nvSpPr>
              <p:cNvPr id="17" name="Freeform 17"/>
              <p:cNvSpPr/>
              <p:nvPr/>
            </p:nvSpPr>
            <p:spPr>
              <a:xfrm>
                <a:off x="0" y="0"/>
                <a:ext cx="2189044" cy="419128"/>
              </a:xfrm>
              <a:custGeom>
                <a:avLst/>
                <a:gdLst/>
                <a:ahLst/>
                <a:cxnLst/>
                <a:rect l="l" t="t" r="r" b="b"/>
                <a:pathLst>
                  <a:path w="2189044" h="419128">
                    <a:moveTo>
                      <a:pt x="1985844" y="0"/>
                    </a:moveTo>
                    <a:cubicBezTo>
                      <a:pt x="2098068" y="0"/>
                      <a:pt x="2189044" y="93825"/>
                      <a:pt x="2189044" y="209564"/>
                    </a:cubicBezTo>
                    <a:cubicBezTo>
                      <a:pt x="2189044" y="325303"/>
                      <a:pt x="2098068" y="419128"/>
                      <a:pt x="1985844" y="419128"/>
                    </a:cubicBezTo>
                    <a:lnTo>
                      <a:pt x="203200" y="419128"/>
                    </a:lnTo>
                    <a:cubicBezTo>
                      <a:pt x="90976" y="419128"/>
                      <a:pt x="0" y="325303"/>
                      <a:pt x="0" y="209564"/>
                    </a:cubicBezTo>
                    <a:cubicBezTo>
                      <a:pt x="0" y="93825"/>
                      <a:pt x="90976" y="0"/>
                      <a:pt x="203200" y="0"/>
                    </a:cubicBezTo>
                    <a:close/>
                  </a:path>
                </a:pathLst>
              </a:custGeom>
              <a:solidFill>
                <a:srgbClr val="06C686"/>
              </a:solidFill>
            </p:spPr>
            <p:txBody>
              <a:bodyPr/>
              <a:lstStyle/>
              <a:p>
                <a:endParaRPr lang="nl-NL" noProof="0" dirty="0">
                  <a:latin typeface="Aptos" panose="020B0004020202020204" pitchFamily="34" charset="0"/>
                </a:endParaRPr>
              </a:p>
            </p:txBody>
          </p:sp>
          <p:sp>
            <p:nvSpPr>
              <p:cNvPr id="18" name="TextBox 18"/>
              <p:cNvSpPr txBox="1"/>
              <p:nvPr/>
            </p:nvSpPr>
            <p:spPr>
              <a:xfrm>
                <a:off x="0" y="-114300"/>
                <a:ext cx="2189044" cy="591071"/>
              </a:xfrm>
              <a:prstGeom prst="rect">
                <a:avLst/>
              </a:prstGeom>
            </p:spPr>
            <p:txBody>
              <a:bodyPr lIns="254000" tIns="254000" rIns="254000" bIns="254000" rtlCol="0" anchor="ctr"/>
              <a:lstStyle/>
              <a:p>
                <a:pPr algn="ctr">
                  <a:lnSpc>
                    <a:spcPts val="4319"/>
                  </a:lnSpc>
                </a:pPr>
                <a:r>
                  <a:rPr lang="nl-NL" sz="2699" noProof="0" dirty="0">
                    <a:solidFill>
                      <a:srgbClr val="FFFFFF"/>
                    </a:solidFill>
                    <a:latin typeface="Aptos" panose="020B0004020202020204" pitchFamily="34" charset="0"/>
                    <a:ea typeface="Work Sans Medium"/>
                    <a:cs typeface="Work Sans Medium"/>
                    <a:sym typeface="Work Sans Medium"/>
                  </a:rPr>
                  <a:t>Stap/doel/pijler 2</a:t>
                </a:r>
              </a:p>
            </p:txBody>
          </p:sp>
        </p:grpSp>
        <p:sp>
          <p:nvSpPr>
            <p:cNvPr id="19" name="TextBox 19"/>
            <p:cNvSpPr txBox="1"/>
            <p:nvPr/>
          </p:nvSpPr>
          <p:spPr>
            <a:xfrm>
              <a:off x="511275" y="1721663"/>
              <a:ext cx="5504871" cy="5941613"/>
            </a:xfrm>
            <a:prstGeom prst="rect">
              <a:avLst/>
            </a:prstGeom>
          </p:spPr>
          <p:txBody>
            <a:bodyPr lIns="0" tIns="0" rIns="0" bIns="0" rtlCol="0" anchor="t">
              <a:spAutoFit/>
            </a:bodyPr>
            <a:lstStyle/>
            <a:p>
              <a:pPr algn="l">
                <a:lnSpc>
                  <a:spcPts val="2927"/>
                </a:lnSpc>
              </a:pPr>
              <a:r>
                <a:rPr lang="nl-NL" sz="2252" noProof="0" dirty="0">
                  <a:solidFill>
                    <a:srgbClr val="000000"/>
                  </a:solidFill>
                  <a:latin typeface="Aptos" panose="020B0004020202020204" pitchFamily="34" charset="0"/>
                  <a:ea typeface="Work Sans Medium"/>
                  <a:cs typeface="Work Sans Medium"/>
                  <a:sym typeface="Work Sans Medium"/>
                </a:rPr>
                <a:t>Tekst...</a:t>
              </a: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p:txBody>
        </p:sp>
      </p:grpSp>
      <p:grpSp>
        <p:nvGrpSpPr>
          <p:cNvPr id="30" name="Group 2">
            <a:extLst>
              <a:ext uri="{FF2B5EF4-FFF2-40B4-BE49-F238E27FC236}">
                <a16:creationId xmlns:a16="http://schemas.microsoft.com/office/drawing/2014/main" id="{34C21D19-4365-6261-40F8-ED98873BDF35}"/>
              </a:ext>
            </a:extLst>
          </p:cNvPr>
          <p:cNvGrpSpPr/>
          <p:nvPr/>
        </p:nvGrpSpPr>
        <p:grpSpPr>
          <a:xfrm>
            <a:off x="12256480" y="2850166"/>
            <a:ext cx="5002819" cy="6408133"/>
            <a:chOff x="0" y="-385763"/>
            <a:chExt cx="6670426" cy="8544176"/>
          </a:xfrm>
        </p:grpSpPr>
        <p:grpSp>
          <p:nvGrpSpPr>
            <p:cNvPr id="31" name="Group 3">
              <a:extLst>
                <a:ext uri="{FF2B5EF4-FFF2-40B4-BE49-F238E27FC236}">
                  <a16:creationId xmlns:a16="http://schemas.microsoft.com/office/drawing/2014/main" id="{1928A055-905B-990C-0474-1A4BC76AA711}"/>
                </a:ext>
              </a:extLst>
            </p:cNvPr>
            <p:cNvGrpSpPr/>
            <p:nvPr/>
          </p:nvGrpSpPr>
          <p:grpSpPr>
            <a:xfrm>
              <a:off x="0" y="-385763"/>
              <a:ext cx="6670426" cy="8544176"/>
              <a:chOff x="0" y="-76200"/>
              <a:chExt cx="1317615" cy="1687738"/>
            </a:xfrm>
          </p:grpSpPr>
          <p:sp>
            <p:nvSpPr>
              <p:cNvPr id="36" name="Freeform 4">
                <a:extLst>
                  <a:ext uri="{FF2B5EF4-FFF2-40B4-BE49-F238E27FC236}">
                    <a16:creationId xmlns:a16="http://schemas.microsoft.com/office/drawing/2014/main" id="{D1023672-F047-6676-59AE-B0085E5E911B}"/>
                  </a:ext>
                </a:extLst>
              </p:cNvPr>
              <p:cNvSpPr/>
              <p:nvPr/>
            </p:nvSpPr>
            <p:spPr>
              <a:xfrm>
                <a:off x="0" y="86284"/>
                <a:ext cx="1317615" cy="1525254"/>
              </a:xfrm>
              <a:custGeom>
                <a:avLst/>
                <a:gdLst/>
                <a:ahLst/>
                <a:cxnLst/>
                <a:rect l="l" t="t" r="r" b="b"/>
                <a:pathLst>
                  <a:path w="1317615" h="1611538">
                    <a:moveTo>
                      <a:pt x="77376" y="0"/>
                    </a:moveTo>
                    <a:lnTo>
                      <a:pt x="1240239" y="0"/>
                    </a:lnTo>
                    <a:cubicBezTo>
                      <a:pt x="1260761" y="0"/>
                      <a:pt x="1280442" y="8152"/>
                      <a:pt x="1294952" y="22663"/>
                    </a:cubicBezTo>
                    <a:cubicBezTo>
                      <a:pt x="1309463" y="37174"/>
                      <a:pt x="1317615" y="56854"/>
                      <a:pt x="1317615" y="77376"/>
                    </a:cubicBezTo>
                    <a:lnTo>
                      <a:pt x="1317615" y="1534163"/>
                    </a:lnTo>
                    <a:cubicBezTo>
                      <a:pt x="1317615" y="1554684"/>
                      <a:pt x="1309463" y="1574365"/>
                      <a:pt x="1294952" y="1588876"/>
                    </a:cubicBezTo>
                    <a:cubicBezTo>
                      <a:pt x="1280442" y="1603386"/>
                      <a:pt x="1260761" y="1611538"/>
                      <a:pt x="1240239" y="1611538"/>
                    </a:cubicBezTo>
                    <a:lnTo>
                      <a:pt x="77376" y="1611538"/>
                    </a:lnTo>
                    <a:cubicBezTo>
                      <a:pt x="56854" y="1611538"/>
                      <a:pt x="37174" y="1603386"/>
                      <a:pt x="22663" y="1588876"/>
                    </a:cubicBezTo>
                    <a:cubicBezTo>
                      <a:pt x="8152" y="1574365"/>
                      <a:pt x="0" y="1554684"/>
                      <a:pt x="0" y="1534163"/>
                    </a:cubicBezTo>
                    <a:lnTo>
                      <a:pt x="0" y="77376"/>
                    </a:lnTo>
                    <a:cubicBezTo>
                      <a:pt x="0" y="56854"/>
                      <a:pt x="8152" y="37174"/>
                      <a:pt x="22663" y="22663"/>
                    </a:cubicBezTo>
                    <a:cubicBezTo>
                      <a:pt x="37174" y="8152"/>
                      <a:pt x="56854" y="0"/>
                      <a:pt x="77376" y="0"/>
                    </a:cubicBezTo>
                    <a:close/>
                  </a:path>
                </a:pathLst>
              </a:custGeom>
              <a:solidFill>
                <a:srgbClr val="FFFFFF"/>
              </a:solidFill>
              <a:ln cap="rnd">
                <a:noFill/>
                <a:prstDash val="solid"/>
                <a:round/>
              </a:ln>
            </p:spPr>
            <p:txBody>
              <a:bodyPr/>
              <a:lstStyle/>
              <a:p>
                <a:endParaRPr lang="nl-NL" noProof="0" dirty="0">
                  <a:latin typeface="Aptos" panose="020B0004020202020204" pitchFamily="34" charset="0"/>
                </a:endParaRPr>
              </a:p>
            </p:txBody>
          </p:sp>
          <p:sp>
            <p:nvSpPr>
              <p:cNvPr id="37" name="TextBox 5">
                <a:extLst>
                  <a:ext uri="{FF2B5EF4-FFF2-40B4-BE49-F238E27FC236}">
                    <a16:creationId xmlns:a16="http://schemas.microsoft.com/office/drawing/2014/main" id="{C1755B82-4499-660B-4E6E-2B7643F34E2F}"/>
                  </a:ext>
                </a:extLst>
              </p:cNvPr>
              <p:cNvSpPr txBox="1"/>
              <p:nvPr/>
            </p:nvSpPr>
            <p:spPr>
              <a:xfrm>
                <a:off x="0" y="-76200"/>
                <a:ext cx="1317615" cy="1687738"/>
              </a:xfrm>
              <a:prstGeom prst="rect">
                <a:avLst/>
              </a:prstGeom>
            </p:spPr>
            <p:txBody>
              <a:bodyPr lIns="50800" tIns="50800" rIns="50800" bIns="50800" rtlCol="0" anchor="ctr"/>
              <a:lstStyle/>
              <a:p>
                <a:pPr marL="0" lvl="0" indent="0" algn="ctr">
                  <a:lnSpc>
                    <a:spcPts val="3120"/>
                  </a:lnSpc>
                  <a:spcBef>
                    <a:spcPct val="0"/>
                  </a:spcBef>
                </a:pPr>
                <a:endParaRPr lang="nl-NL" noProof="0" dirty="0">
                  <a:latin typeface="Aptos" panose="020B0004020202020204" pitchFamily="34" charset="0"/>
                </a:endParaRPr>
              </a:p>
            </p:txBody>
          </p:sp>
        </p:grpSp>
        <p:grpSp>
          <p:nvGrpSpPr>
            <p:cNvPr id="32" name="Group 6">
              <a:extLst>
                <a:ext uri="{FF2B5EF4-FFF2-40B4-BE49-F238E27FC236}">
                  <a16:creationId xmlns:a16="http://schemas.microsoft.com/office/drawing/2014/main" id="{540F7F5C-0D9E-467B-EBDB-B9EE534FFAE0}"/>
                </a:ext>
              </a:extLst>
            </p:cNvPr>
            <p:cNvGrpSpPr/>
            <p:nvPr/>
          </p:nvGrpSpPr>
          <p:grpSpPr>
            <a:xfrm>
              <a:off x="0" y="-348294"/>
              <a:ext cx="6670426" cy="1801106"/>
              <a:chOff x="0" y="-114300"/>
              <a:chExt cx="2189044" cy="591071"/>
            </a:xfrm>
          </p:grpSpPr>
          <p:sp>
            <p:nvSpPr>
              <p:cNvPr id="34" name="Freeform 7">
                <a:extLst>
                  <a:ext uri="{FF2B5EF4-FFF2-40B4-BE49-F238E27FC236}">
                    <a16:creationId xmlns:a16="http://schemas.microsoft.com/office/drawing/2014/main" id="{8A314E1E-19E9-6C97-B8FD-D787178F52E3}"/>
                  </a:ext>
                </a:extLst>
              </p:cNvPr>
              <p:cNvSpPr/>
              <p:nvPr/>
            </p:nvSpPr>
            <p:spPr>
              <a:xfrm>
                <a:off x="0" y="0"/>
                <a:ext cx="2189044" cy="419128"/>
              </a:xfrm>
              <a:custGeom>
                <a:avLst/>
                <a:gdLst/>
                <a:ahLst/>
                <a:cxnLst/>
                <a:rect l="l" t="t" r="r" b="b"/>
                <a:pathLst>
                  <a:path w="2189044" h="419128">
                    <a:moveTo>
                      <a:pt x="1985844" y="0"/>
                    </a:moveTo>
                    <a:cubicBezTo>
                      <a:pt x="2098068" y="0"/>
                      <a:pt x="2189044" y="93825"/>
                      <a:pt x="2189044" y="209564"/>
                    </a:cubicBezTo>
                    <a:cubicBezTo>
                      <a:pt x="2189044" y="325303"/>
                      <a:pt x="2098068" y="419128"/>
                      <a:pt x="1985844" y="419128"/>
                    </a:cubicBezTo>
                    <a:lnTo>
                      <a:pt x="203200" y="419128"/>
                    </a:lnTo>
                    <a:cubicBezTo>
                      <a:pt x="90976" y="419128"/>
                      <a:pt x="0" y="325303"/>
                      <a:pt x="0" y="209564"/>
                    </a:cubicBezTo>
                    <a:cubicBezTo>
                      <a:pt x="0" y="93825"/>
                      <a:pt x="90976" y="0"/>
                      <a:pt x="203200" y="0"/>
                    </a:cubicBezTo>
                    <a:close/>
                  </a:path>
                </a:pathLst>
              </a:custGeom>
              <a:solidFill>
                <a:srgbClr val="06C686"/>
              </a:solidFill>
            </p:spPr>
            <p:txBody>
              <a:bodyPr/>
              <a:lstStyle/>
              <a:p>
                <a:endParaRPr lang="nl-NL" noProof="0" dirty="0">
                  <a:latin typeface="Aptos" panose="020B0004020202020204" pitchFamily="34" charset="0"/>
                </a:endParaRPr>
              </a:p>
            </p:txBody>
          </p:sp>
          <p:sp>
            <p:nvSpPr>
              <p:cNvPr id="35" name="TextBox 8">
                <a:extLst>
                  <a:ext uri="{FF2B5EF4-FFF2-40B4-BE49-F238E27FC236}">
                    <a16:creationId xmlns:a16="http://schemas.microsoft.com/office/drawing/2014/main" id="{AC3A43C1-51B9-9E32-A135-FAE96AE11CF3}"/>
                  </a:ext>
                </a:extLst>
              </p:cNvPr>
              <p:cNvSpPr txBox="1"/>
              <p:nvPr/>
            </p:nvSpPr>
            <p:spPr>
              <a:xfrm>
                <a:off x="0" y="-114300"/>
                <a:ext cx="2189044" cy="591071"/>
              </a:xfrm>
              <a:prstGeom prst="rect">
                <a:avLst/>
              </a:prstGeom>
            </p:spPr>
            <p:txBody>
              <a:bodyPr lIns="254000" tIns="254000" rIns="254000" bIns="254000" rtlCol="0" anchor="ctr"/>
              <a:lstStyle/>
              <a:p>
                <a:pPr algn="ctr">
                  <a:lnSpc>
                    <a:spcPts val="4319"/>
                  </a:lnSpc>
                </a:pPr>
                <a:r>
                  <a:rPr lang="nl-NL" sz="2699" noProof="0" dirty="0">
                    <a:solidFill>
                      <a:srgbClr val="FFFFFF"/>
                    </a:solidFill>
                    <a:latin typeface="Aptos" panose="020B0004020202020204" pitchFamily="34" charset="0"/>
                    <a:ea typeface="Work Sans Medium"/>
                    <a:cs typeface="Work Sans Medium"/>
                    <a:sym typeface="Work Sans Medium"/>
                  </a:rPr>
                  <a:t>Stap/doel/pijler 3</a:t>
                </a:r>
              </a:p>
            </p:txBody>
          </p:sp>
        </p:grpSp>
        <p:sp>
          <p:nvSpPr>
            <p:cNvPr id="33" name="TextBox 9">
              <a:extLst>
                <a:ext uri="{FF2B5EF4-FFF2-40B4-BE49-F238E27FC236}">
                  <a16:creationId xmlns:a16="http://schemas.microsoft.com/office/drawing/2014/main" id="{D33811C7-A5AE-6AED-20B5-E91A54EC6B73}"/>
                </a:ext>
              </a:extLst>
            </p:cNvPr>
            <p:cNvSpPr txBox="1"/>
            <p:nvPr/>
          </p:nvSpPr>
          <p:spPr>
            <a:xfrm>
              <a:off x="511275" y="1721663"/>
              <a:ext cx="5504871" cy="5941613"/>
            </a:xfrm>
            <a:prstGeom prst="rect">
              <a:avLst/>
            </a:prstGeom>
          </p:spPr>
          <p:txBody>
            <a:bodyPr lIns="0" tIns="0" rIns="0" bIns="0" rtlCol="0" anchor="t">
              <a:spAutoFit/>
            </a:bodyPr>
            <a:lstStyle/>
            <a:p>
              <a:pPr algn="l">
                <a:lnSpc>
                  <a:spcPts val="2927"/>
                </a:lnSpc>
              </a:pPr>
              <a:r>
                <a:rPr lang="nl-NL" sz="2252" noProof="0" dirty="0">
                  <a:solidFill>
                    <a:srgbClr val="000000"/>
                  </a:solidFill>
                  <a:latin typeface="Aptos" panose="020B0004020202020204" pitchFamily="34" charset="0"/>
                  <a:ea typeface="Work Sans Medium"/>
                  <a:cs typeface="Work Sans Medium"/>
                  <a:sym typeface="Work Sans Medium"/>
                </a:rPr>
                <a:t>Tekst...</a:t>
              </a: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p:txBody>
        </p:sp>
      </p:grpSp>
    </p:spTree>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5BBAA0877BB094E9A65265DE1A7DC00" ma:contentTypeVersion="19" ma:contentTypeDescription="Een nieuw document maken." ma:contentTypeScope="" ma:versionID="950e0f586dced6e106a9007a47d2137f">
  <xsd:schema xmlns:xsd="http://www.w3.org/2001/XMLSchema" xmlns:xs="http://www.w3.org/2001/XMLSchema" xmlns:p="http://schemas.microsoft.com/office/2006/metadata/properties" xmlns:ns2="4892a5f2-f641-43ea-9cfc-e153d33b30ad" xmlns:ns3="30906eaf-ed54-4e31-95b4-aa90618958b2" targetNamespace="http://schemas.microsoft.com/office/2006/metadata/properties" ma:root="true" ma:fieldsID="27cf01a13c3e0ea42facb4744908aa8c" ns2:_="" ns3:_="">
    <xsd:import namespace="4892a5f2-f641-43ea-9cfc-e153d33b30ad"/>
    <xsd:import namespace="30906eaf-ed54-4e31-95b4-aa90618958b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92a5f2-f641-43ea-9cfc-e153d33b30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52286e97-cc65-42d5-b15e-3891dc5bf1f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906eaf-ed54-4e31-95b4-aa90618958b2"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e2adf113-ddc3-4412-a2fa-7aa370a82cae}" ma:internalName="TaxCatchAll" ma:showField="CatchAllData" ma:web="30906eaf-ed54-4e31-95b4-aa90618958b2">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0906eaf-ed54-4e31-95b4-aa90618958b2" xsi:nil="true"/>
    <lcf76f155ced4ddcb4097134ff3c332f xmlns="4892a5f2-f641-43ea-9cfc-e153d33b30a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B37E01B-8D22-49CD-A949-C6DA57E28407}">
  <ds:schemaRefs>
    <ds:schemaRef ds:uri="http://schemas.microsoft.com/sharepoint/v3/contenttype/forms"/>
  </ds:schemaRefs>
</ds:datastoreItem>
</file>

<file path=customXml/itemProps2.xml><?xml version="1.0" encoding="utf-8"?>
<ds:datastoreItem xmlns:ds="http://schemas.openxmlformats.org/officeDocument/2006/customXml" ds:itemID="{461427E4-033E-4F23-8547-7D7F2FDCA290}"/>
</file>

<file path=customXml/itemProps3.xml><?xml version="1.0" encoding="utf-8"?>
<ds:datastoreItem xmlns:ds="http://schemas.openxmlformats.org/officeDocument/2006/customXml" ds:itemID="{241C8C29-EDEB-4F67-8D6B-DBFD06687322}">
  <ds:schemaRefs>
    <ds:schemaRef ds:uri="http://schemas.microsoft.com/office/2006/metadata/properties"/>
    <ds:schemaRef ds:uri="http://schemas.microsoft.com/office/infopath/2007/PartnerControls"/>
    <ds:schemaRef ds:uri="30906eaf-ed54-4e31-95b4-aa90618958b2"/>
    <ds:schemaRef ds:uri="4892a5f2-f641-43ea-9cfc-e153d33b30ad"/>
  </ds:schemaRefs>
</ds:datastoreItem>
</file>

<file path=docProps/app.xml><?xml version="1.0" encoding="utf-8"?>
<Properties xmlns="http://schemas.openxmlformats.org/officeDocument/2006/extended-properties" xmlns:vt="http://schemas.openxmlformats.org/officeDocument/2006/docPropsVTypes">
  <TotalTime>38</TotalTime>
  <Words>211</Words>
  <Application>Microsoft Office PowerPoint</Application>
  <PresentationFormat>Aangepast</PresentationFormat>
  <Paragraphs>65</Paragraphs>
  <Slides>8</Slides>
  <Notes>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Calibri</vt:lpstr>
      <vt:lpstr>Arial</vt:lpstr>
      <vt:lpstr>Aptos</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SEH S3H presentatietemplate</dc:title>
  <cp:lastModifiedBy>Eline Eiling</cp:lastModifiedBy>
  <cp:revision>3</cp:revision>
  <dcterms:created xsi:type="dcterms:W3CDTF">2006-08-16T00:00:00Z</dcterms:created>
  <dcterms:modified xsi:type="dcterms:W3CDTF">2025-09-01T09:57:41Z</dcterms:modified>
  <dc:identifier>DAGtIKMKduU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0x010100B5BBAA0877BB094E9A65265DE1A7DC00</vt:lpwstr>
  </property>
  <property fmtid="{D5CDD505-2E9C-101B-9397-08002B2CF9AE}" pid="3" name="MediaServiceImageTags">
    <vt:lpwstr/>
  </property>
</Properties>
</file>