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2"/>
  </p:notesMasterIdLst>
  <p:sldIdLst>
    <p:sldId id="256" r:id="rId5"/>
    <p:sldId id="257" r:id="rId6"/>
    <p:sldId id="263" r:id="rId7"/>
    <p:sldId id="258" r:id="rId8"/>
    <p:sldId id="261" r:id="rId9"/>
    <p:sldId id="259" r:id="rId10"/>
    <p:sldId id="260" r:id="rId11"/>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C686"/>
    <a:srgbClr val="FFC843"/>
    <a:srgbClr val="055A14"/>
    <a:srgbClr val="FF702A"/>
    <a:srgbClr val="DF682E"/>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82F6CB-2D35-41BA-A2FB-AD9B15B05D67}" v="12" dt="2026-08-10T07:44:29.4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101" autoAdjust="0"/>
    <p:restoredTop sz="94622" autoAdjust="0"/>
  </p:normalViewPr>
  <p:slideViewPr>
    <p:cSldViewPr>
      <p:cViewPr>
        <p:scale>
          <a:sx n="50" d="100"/>
          <a:sy n="50" d="100"/>
        </p:scale>
        <p:origin x="1062" y="6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ne Eiling" userId="5f71b0f5-545b-48c2-9b08-922407bf565b" providerId="ADAL" clId="{871292D0-2643-42AE-9E76-3B5C429A2323}"/>
    <pc:docChg chg="undo custSel delSld modSld">
      <pc:chgData name="Eline Eiling" userId="5f71b0f5-545b-48c2-9b08-922407bf565b" providerId="ADAL" clId="{871292D0-2643-42AE-9E76-3B5C429A2323}" dt="2026-08-10T07:44:16.390" v="14" actId="47"/>
      <pc:docMkLst>
        <pc:docMk/>
      </pc:docMkLst>
      <pc:sldChg chg="addSp delSp modSp mod">
        <pc:chgData name="Eline Eiling" userId="5f71b0f5-545b-48c2-9b08-922407bf565b" providerId="ADAL" clId="{871292D0-2643-42AE-9E76-3B5C429A2323}" dt="2026-08-10T07:30:44.206" v="11" actId="14826"/>
        <pc:sldMkLst>
          <pc:docMk/>
          <pc:sldMk cId="0" sldId="259"/>
        </pc:sldMkLst>
        <pc:spChg chg="mod">
          <ac:chgData name="Eline Eiling" userId="5f71b0f5-545b-48c2-9b08-922407bf565b" providerId="ADAL" clId="{871292D0-2643-42AE-9E76-3B5C429A2323}" dt="2026-08-10T07:30:44.206" v="11" actId="14826"/>
          <ac:spMkLst>
            <pc:docMk/>
            <pc:sldMk cId="0" sldId="259"/>
            <ac:spMk id="4" creationId="{00000000-0000-0000-0000-000000000000}"/>
          </ac:spMkLst>
        </pc:spChg>
        <pc:spChg chg="add del mod">
          <ac:chgData name="Eline Eiling" userId="5f71b0f5-545b-48c2-9b08-922407bf565b" providerId="ADAL" clId="{871292D0-2643-42AE-9E76-3B5C429A2323}" dt="2026-08-10T07:30:13.158" v="8" actId="767"/>
          <ac:spMkLst>
            <pc:docMk/>
            <pc:sldMk cId="0" sldId="259"/>
            <ac:spMk id="8" creationId="{F34C223C-011E-D8B3-7F51-83AFFC0151CD}"/>
          </ac:spMkLst>
        </pc:spChg>
        <pc:picChg chg="add del mod">
          <ac:chgData name="Eline Eiling" userId="5f71b0f5-545b-48c2-9b08-922407bf565b" providerId="ADAL" clId="{871292D0-2643-42AE-9E76-3B5C429A2323}" dt="2026-08-10T07:29:24.633" v="2" actId="931"/>
          <ac:picMkLst>
            <pc:docMk/>
            <pc:sldMk cId="0" sldId="259"/>
            <ac:picMk id="7" creationId="{53EEFBE3-E1B7-672C-8A20-A2BA64D0569F}"/>
          </ac:picMkLst>
        </pc:picChg>
      </pc:sldChg>
      <pc:sldChg chg="modSp del mod">
        <pc:chgData name="Eline Eiling" userId="5f71b0f5-545b-48c2-9b08-922407bf565b" providerId="ADAL" clId="{871292D0-2643-42AE-9E76-3B5C429A2323}" dt="2026-08-10T07:44:16.390" v="14" actId="47"/>
        <pc:sldMkLst>
          <pc:docMk/>
          <pc:sldMk cId="1058121006" sldId="262"/>
        </pc:sldMkLst>
        <pc:grpChg chg="mod">
          <ac:chgData name="Eline Eiling" userId="5f71b0f5-545b-48c2-9b08-922407bf565b" providerId="ADAL" clId="{871292D0-2643-42AE-9E76-3B5C429A2323}" dt="2026-08-10T07:36:55.970" v="13" actId="14100"/>
          <ac:grpSpMkLst>
            <pc:docMk/>
            <pc:sldMk cId="1058121006" sldId="262"/>
            <ac:grpSpMk id="2" creationId="{F6AEC103-86C0-28F2-12EC-5FB499F3E88B}"/>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EA3BAB-3CC6-4D4C-B230-91488042BF89}" type="datetimeFigureOut">
              <a:rPr lang="nl-NL" smtClean="0"/>
              <a:t>10-8-2026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C73122-5F6E-48F5-97CB-623540EE9521}" type="slidenum">
              <a:rPr lang="nl-NL" smtClean="0"/>
              <a:t>‹nr.›</a:t>
            </a:fld>
            <a:endParaRPr lang="nl-NL"/>
          </a:p>
        </p:txBody>
      </p:sp>
    </p:spTree>
    <p:extLst>
      <p:ext uri="{BB962C8B-B14F-4D97-AF65-F5344CB8AC3E}">
        <p14:creationId xmlns:p14="http://schemas.microsoft.com/office/powerpoint/2010/main" val="579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FC73122-5F6E-48F5-97CB-623540EE9521}" type="slidenum">
              <a:rPr lang="nl-NL" smtClean="0"/>
              <a:t>2</a:t>
            </a:fld>
            <a:endParaRPr lang="nl-NL"/>
          </a:p>
        </p:txBody>
      </p:sp>
    </p:spTree>
    <p:extLst>
      <p:ext uri="{BB962C8B-B14F-4D97-AF65-F5344CB8AC3E}">
        <p14:creationId xmlns:p14="http://schemas.microsoft.com/office/powerpoint/2010/main" val="24217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FC73122-5F6E-48F5-97CB-623540EE9521}" type="slidenum">
              <a:rPr lang="nl-NL" smtClean="0"/>
              <a:t>3</a:t>
            </a:fld>
            <a:endParaRPr lang="nl-NL"/>
          </a:p>
        </p:txBody>
      </p:sp>
    </p:spTree>
    <p:extLst>
      <p:ext uri="{BB962C8B-B14F-4D97-AF65-F5344CB8AC3E}">
        <p14:creationId xmlns:p14="http://schemas.microsoft.com/office/powerpoint/2010/main" val="2246043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FC73122-5F6E-48F5-97CB-623540EE9521}" type="slidenum">
              <a:rPr lang="nl-NL" smtClean="0"/>
              <a:t>7</a:t>
            </a:fld>
            <a:endParaRPr lang="nl-NL"/>
          </a:p>
        </p:txBody>
      </p:sp>
    </p:spTree>
    <p:extLst>
      <p:ext uri="{BB962C8B-B14F-4D97-AF65-F5344CB8AC3E}">
        <p14:creationId xmlns:p14="http://schemas.microsoft.com/office/powerpoint/2010/main" val="4279504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transition spd="slow">
    <p:pu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F682E"/>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55A14"/>
        </a:solidFill>
        <a:effectLst/>
      </p:bgPr>
    </p:bg>
    <p:spTree>
      <p:nvGrpSpPr>
        <p:cNvPr id="1" name=""/>
        <p:cNvGrpSpPr/>
        <p:nvPr/>
      </p:nvGrpSpPr>
      <p:grpSpPr>
        <a:xfrm>
          <a:off x="0" y="0"/>
          <a:ext cx="0" cy="0"/>
          <a:chOff x="0" y="0"/>
          <a:chExt cx="0" cy="0"/>
        </a:xfrm>
      </p:grpSpPr>
      <p:sp>
        <p:nvSpPr>
          <p:cNvPr id="2" name="TextBox 2"/>
          <p:cNvSpPr txBox="1"/>
          <p:nvPr/>
        </p:nvSpPr>
        <p:spPr>
          <a:xfrm>
            <a:off x="1028700" y="8557260"/>
            <a:ext cx="7086600" cy="415290"/>
          </a:xfrm>
          <a:prstGeom prst="rect">
            <a:avLst/>
          </a:prstGeom>
        </p:spPr>
        <p:txBody>
          <a:bodyPr lIns="0" tIns="0" rIns="0" bIns="0" rtlCol="0" anchor="t">
            <a:spAutoFit/>
          </a:bodyPr>
          <a:lstStyle/>
          <a:p>
            <a:pPr algn="l">
              <a:lnSpc>
                <a:spcPts val="3359"/>
              </a:lnSpc>
            </a:pPr>
            <a:r>
              <a:rPr lang="nl-NL" sz="2399" b="1" noProof="0" dirty="0">
                <a:solidFill>
                  <a:srgbClr val="FFC843"/>
                </a:solidFill>
                <a:latin typeface="Aptos" panose="020B0004020202020204" pitchFamily="34" charset="0"/>
                <a:ea typeface="Work Sans Bold"/>
                <a:cs typeface="Work Sans Bold"/>
                <a:sym typeface="Work Sans Bold"/>
              </a:rPr>
              <a:t>[datum]</a:t>
            </a:r>
          </a:p>
        </p:txBody>
      </p:sp>
      <p:grpSp>
        <p:nvGrpSpPr>
          <p:cNvPr id="3" name="Group 3"/>
          <p:cNvGrpSpPr>
            <a:grpSpLocks noChangeAspect="1"/>
          </p:cNvGrpSpPr>
          <p:nvPr/>
        </p:nvGrpSpPr>
        <p:grpSpPr>
          <a:xfrm>
            <a:off x="5799054" y="0"/>
            <a:ext cx="15103764" cy="10287000"/>
            <a:chOff x="0" y="0"/>
            <a:chExt cx="5475623" cy="3729384"/>
          </a:xfrm>
        </p:grpSpPr>
        <p:sp>
          <p:nvSpPr>
            <p:cNvPr id="4" name="Freeform 4"/>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4C72FF"/>
            </a:solidFill>
          </p:spPr>
          <p:txBody>
            <a:bodyPr/>
            <a:lstStyle/>
            <a:p>
              <a:endParaRPr lang="nl-NL" noProof="0" dirty="0"/>
            </a:p>
          </p:txBody>
        </p:sp>
        <p:sp>
          <p:nvSpPr>
            <p:cNvPr id="5" name="Freeform 5"/>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nl-NL" noProof="0" dirty="0"/>
            </a:p>
          </p:txBody>
        </p:sp>
      </p:grpSp>
      <p:sp>
        <p:nvSpPr>
          <p:cNvPr id="6" name="Freeform 6"/>
          <p:cNvSpPr/>
          <p:nvPr/>
        </p:nvSpPr>
        <p:spPr>
          <a:xfrm>
            <a:off x="381000" y="0"/>
            <a:ext cx="9068692" cy="2334677"/>
          </a:xfrm>
          <a:custGeom>
            <a:avLst/>
            <a:gdLst/>
            <a:ahLst/>
            <a:cxnLst/>
            <a:rect l="l" t="t" r="r" b="b"/>
            <a:pathLst>
              <a:path w="13026663" h="3353631">
                <a:moveTo>
                  <a:pt x="0" y="0"/>
                </a:moveTo>
                <a:lnTo>
                  <a:pt x="13026663" y="0"/>
                </a:lnTo>
                <a:lnTo>
                  <a:pt x="13026663" y="3353631"/>
                </a:lnTo>
                <a:lnTo>
                  <a:pt x="0" y="3353631"/>
                </a:lnTo>
                <a:lnTo>
                  <a:pt x="0" y="0"/>
                </a:lnTo>
                <a:close/>
              </a:path>
            </a:pathLst>
          </a:custGeom>
          <a:blipFill>
            <a:blip r:embed="rId3" cstate="screen">
              <a:extLst>
                <a:ext uri="{28A0092B-C50C-407E-A947-70E740481C1C}">
                  <a14:useLocalDpi xmlns:a14="http://schemas.microsoft.com/office/drawing/2010/main" val="0"/>
                </a:ext>
              </a:extLst>
            </a:blip>
            <a:stretch>
              <a:fillRect/>
            </a:stretch>
          </a:blipFill>
          <a:effectLst>
            <a:outerShdw blurRad="279400" sx="103000" sy="103000" algn="ctr" rotWithShape="0">
              <a:prstClr val="black">
                <a:alpha val="15000"/>
              </a:prstClr>
            </a:outerShdw>
          </a:effectLst>
        </p:spPr>
        <p:txBody>
          <a:bodyPr/>
          <a:lstStyle/>
          <a:p>
            <a:endParaRPr lang="nl-NL" noProof="0" dirty="0"/>
          </a:p>
        </p:txBody>
      </p:sp>
      <p:sp>
        <p:nvSpPr>
          <p:cNvPr id="7" name="TextBox 7"/>
          <p:cNvSpPr txBox="1"/>
          <p:nvPr/>
        </p:nvSpPr>
        <p:spPr>
          <a:xfrm>
            <a:off x="1028700" y="6746290"/>
            <a:ext cx="14344510" cy="1524000"/>
          </a:xfrm>
          <a:prstGeom prst="rect">
            <a:avLst/>
          </a:prstGeom>
        </p:spPr>
        <p:txBody>
          <a:bodyPr lIns="0" tIns="0" rIns="0" bIns="0" rtlCol="0" anchor="t">
            <a:spAutoFit/>
          </a:bodyPr>
          <a:lstStyle/>
          <a:p>
            <a:pPr algn="l">
              <a:lnSpc>
                <a:spcPts val="11999"/>
              </a:lnSpc>
            </a:pPr>
            <a:r>
              <a:rPr lang="nl-NL" sz="9999" b="1" noProof="0" dirty="0">
                <a:solidFill>
                  <a:srgbClr val="FFFFFF"/>
                </a:solidFill>
                <a:latin typeface="Aptos" panose="020B0004020202020204" pitchFamily="34" charset="0"/>
                <a:ea typeface="Epilogue Bold"/>
                <a:cs typeface="Epilogue Bold"/>
                <a:sym typeface="Epilogue Bold"/>
              </a:rPr>
              <a:t>[Presentatietitel] </a:t>
            </a: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7764040" cy="10287000"/>
            <a:chOff x="0" y="0"/>
            <a:chExt cx="2044850" cy="2709333"/>
          </a:xfrm>
          <a:solidFill>
            <a:srgbClr val="055A14"/>
          </a:solidFill>
        </p:grpSpPr>
        <p:sp>
          <p:nvSpPr>
            <p:cNvPr id="3" name="Freeform 3"/>
            <p:cNvSpPr/>
            <p:nvPr/>
          </p:nvSpPr>
          <p:spPr>
            <a:xfrm>
              <a:off x="0" y="0"/>
              <a:ext cx="2044850" cy="2709333"/>
            </a:xfrm>
            <a:custGeom>
              <a:avLst/>
              <a:gdLst/>
              <a:ahLst/>
              <a:cxnLst/>
              <a:rect l="l" t="t" r="r" b="b"/>
              <a:pathLst>
                <a:path w="2044850" h="2709333">
                  <a:moveTo>
                    <a:pt x="0" y="0"/>
                  </a:moveTo>
                  <a:lnTo>
                    <a:pt x="2044850" y="0"/>
                  </a:lnTo>
                  <a:lnTo>
                    <a:pt x="2044850" y="2709333"/>
                  </a:lnTo>
                  <a:lnTo>
                    <a:pt x="0" y="2709333"/>
                  </a:lnTo>
                  <a:close/>
                </a:path>
              </a:pathLst>
            </a:custGeom>
            <a:grpFill/>
          </p:spPr>
          <p:txBody>
            <a:bodyPr/>
            <a:lstStyle/>
            <a:p>
              <a:endParaRPr lang="nl-NL" noProof="0" dirty="0"/>
            </a:p>
          </p:txBody>
        </p:sp>
        <p:sp>
          <p:nvSpPr>
            <p:cNvPr id="4" name="TextBox 4"/>
            <p:cNvSpPr txBox="1"/>
            <p:nvPr/>
          </p:nvSpPr>
          <p:spPr>
            <a:xfrm>
              <a:off x="0" y="-66675"/>
              <a:ext cx="2044850" cy="2776008"/>
            </a:xfrm>
            <a:prstGeom prst="rect">
              <a:avLst/>
            </a:prstGeom>
            <a:grpFill/>
          </p:spPr>
          <p:txBody>
            <a:bodyPr lIns="50800" tIns="50800" rIns="50800" bIns="50800" rtlCol="0" anchor="ctr"/>
            <a:lstStyle/>
            <a:p>
              <a:pPr algn="ctr">
                <a:lnSpc>
                  <a:spcPts val="2210"/>
                </a:lnSpc>
              </a:pPr>
              <a:endParaRPr lang="nl-NL" noProof="0" dirty="0"/>
            </a:p>
          </p:txBody>
        </p:sp>
      </p:grpSp>
      <p:sp>
        <p:nvSpPr>
          <p:cNvPr id="10" name="TextBox 10"/>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Inhoud</a:t>
            </a:r>
          </a:p>
        </p:txBody>
      </p:sp>
      <p:grpSp>
        <p:nvGrpSpPr>
          <p:cNvPr id="11" name="Group 11"/>
          <p:cNvGrpSpPr/>
          <p:nvPr/>
        </p:nvGrpSpPr>
        <p:grpSpPr>
          <a:xfrm>
            <a:off x="9635668" y="451559"/>
            <a:ext cx="7623632" cy="1466867"/>
            <a:chOff x="0" y="66675"/>
            <a:chExt cx="10164842" cy="1955822"/>
          </a:xfrm>
        </p:grpSpPr>
        <p:sp>
          <p:nvSpPr>
            <p:cNvPr id="12" name="TextBox 12"/>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Wat is GGBT?</a:t>
              </a:r>
            </a:p>
          </p:txBody>
        </p:sp>
        <p:sp>
          <p:nvSpPr>
            <p:cNvPr id="13" name="TextBox 13"/>
            <p:cNvSpPr txBox="1"/>
            <p:nvPr/>
          </p:nvSpPr>
          <p:spPr>
            <a:xfrm>
              <a:off x="1351591" y="1015897"/>
              <a:ext cx="8813251" cy="100660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Uitleg programmastructuur en link met </a:t>
              </a:r>
              <a:r>
                <a:rPr lang="nl-NL" sz="2300" noProof="0" dirty="0">
                  <a:solidFill>
                    <a:srgbClr val="FF0000"/>
                  </a:solidFill>
                  <a:latin typeface="Aptos" panose="020B0004020202020204" pitchFamily="34" charset="0"/>
                  <a:ea typeface="Work Sans"/>
                  <a:cs typeface="Work Sans"/>
                  <a:sym typeface="Work Sans"/>
                </a:rPr>
                <a:t>[naam project]</a:t>
              </a:r>
            </a:p>
          </p:txBody>
        </p:sp>
        <p:sp>
          <p:nvSpPr>
            <p:cNvPr id="14" name="TextBox 14"/>
            <p:cNvSpPr txBox="1"/>
            <p:nvPr/>
          </p:nvSpPr>
          <p:spPr>
            <a:xfrm>
              <a:off x="0" y="76200"/>
              <a:ext cx="1351591" cy="790130"/>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06C686"/>
                  </a:solidFill>
                  <a:latin typeface="Aptos" panose="020B0004020202020204" pitchFamily="34" charset="0"/>
                  <a:ea typeface="Work Sans Medium"/>
                  <a:cs typeface="Work Sans Medium"/>
                  <a:sym typeface="Work Sans Medium"/>
                </a:rPr>
                <a:t>01</a:t>
              </a:r>
            </a:p>
          </p:txBody>
        </p:sp>
      </p:grpSp>
      <p:grpSp>
        <p:nvGrpSpPr>
          <p:cNvPr id="16" name="Group 16"/>
          <p:cNvGrpSpPr/>
          <p:nvPr/>
        </p:nvGrpSpPr>
        <p:grpSpPr>
          <a:xfrm>
            <a:off x="9635668" y="2468585"/>
            <a:ext cx="7623632" cy="1083480"/>
            <a:chOff x="0" y="66675"/>
            <a:chExt cx="10164842" cy="1444640"/>
          </a:xfrm>
        </p:grpSpPr>
        <p:sp>
          <p:nvSpPr>
            <p:cNvPr id="17" name="TextBox 17"/>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18" name="TextBox 18"/>
            <p:cNvSpPr txBox="1"/>
            <p:nvPr/>
          </p:nvSpPr>
          <p:spPr>
            <a:xfrm>
              <a:off x="1351591" y="1017675"/>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19" name="TextBox 19"/>
            <p:cNvSpPr txBox="1"/>
            <p:nvPr/>
          </p:nvSpPr>
          <p:spPr>
            <a:xfrm>
              <a:off x="0" y="76200"/>
              <a:ext cx="1351591" cy="790131"/>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06C686"/>
                  </a:solidFill>
                  <a:latin typeface="Aptos" panose="020B0004020202020204" pitchFamily="34" charset="0"/>
                  <a:ea typeface="Work Sans Medium"/>
                  <a:cs typeface="Work Sans Medium"/>
                  <a:sym typeface="Work Sans Medium"/>
                </a:rPr>
                <a:t>02</a:t>
              </a:r>
            </a:p>
          </p:txBody>
        </p:sp>
      </p:grpSp>
      <p:grpSp>
        <p:nvGrpSpPr>
          <p:cNvPr id="20" name="Group 20"/>
          <p:cNvGrpSpPr/>
          <p:nvPr/>
        </p:nvGrpSpPr>
        <p:grpSpPr>
          <a:xfrm>
            <a:off x="9635668" y="4481362"/>
            <a:ext cx="7623632" cy="1083480"/>
            <a:chOff x="0" y="66675"/>
            <a:chExt cx="10164842" cy="1444640"/>
          </a:xfrm>
        </p:grpSpPr>
        <p:sp>
          <p:nvSpPr>
            <p:cNvPr id="21" name="TextBox 21"/>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22" name="TextBox 22"/>
            <p:cNvSpPr txBox="1"/>
            <p:nvPr/>
          </p:nvSpPr>
          <p:spPr>
            <a:xfrm>
              <a:off x="1351591" y="1017675"/>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23" name="TextBox 23"/>
            <p:cNvSpPr txBox="1"/>
            <p:nvPr/>
          </p:nvSpPr>
          <p:spPr>
            <a:xfrm>
              <a:off x="0" y="76200"/>
              <a:ext cx="1351591" cy="790131"/>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06C686"/>
                  </a:solidFill>
                  <a:latin typeface="Aptos" panose="020B0004020202020204" pitchFamily="34" charset="0"/>
                  <a:ea typeface="Work Sans Medium"/>
                  <a:cs typeface="Work Sans Medium"/>
                  <a:sym typeface="Work Sans Medium"/>
                </a:rPr>
                <a:t>03</a:t>
              </a:r>
            </a:p>
          </p:txBody>
        </p:sp>
      </p:grpSp>
      <p:grpSp>
        <p:nvGrpSpPr>
          <p:cNvPr id="24" name="Group 24"/>
          <p:cNvGrpSpPr/>
          <p:nvPr/>
        </p:nvGrpSpPr>
        <p:grpSpPr>
          <a:xfrm>
            <a:off x="9635668" y="6458921"/>
            <a:ext cx="7623632" cy="1083761"/>
            <a:chOff x="0" y="66675"/>
            <a:chExt cx="10164842" cy="1445015"/>
          </a:xfrm>
        </p:grpSpPr>
        <p:sp>
          <p:nvSpPr>
            <p:cNvPr id="25" name="TextBox 25"/>
            <p:cNvSpPr txBox="1"/>
            <p:nvPr/>
          </p:nvSpPr>
          <p:spPr>
            <a:xfrm>
              <a:off x="1351591" y="66675"/>
              <a:ext cx="8813251" cy="790218"/>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26" name="TextBox 26"/>
            <p:cNvSpPr txBox="1"/>
            <p:nvPr/>
          </p:nvSpPr>
          <p:spPr>
            <a:xfrm>
              <a:off x="1351591" y="1018050"/>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27" name="TextBox 27"/>
            <p:cNvSpPr txBox="1"/>
            <p:nvPr/>
          </p:nvSpPr>
          <p:spPr>
            <a:xfrm>
              <a:off x="0" y="76200"/>
              <a:ext cx="1351591" cy="790131"/>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06C686"/>
                  </a:solidFill>
                  <a:latin typeface="Aptos" panose="020B0004020202020204" pitchFamily="34" charset="0"/>
                  <a:ea typeface="Work Sans Medium"/>
                  <a:cs typeface="Work Sans Medium"/>
                  <a:sym typeface="Work Sans Medium"/>
                </a:rPr>
                <a:t>04</a:t>
              </a:r>
            </a:p>
          </p:txBody>
        </p:sp>
      </p:grpSp>
      <p:grpSp>
        <p:nvGrpSpPr>
          <p:cNvPr id="28" name="Group 28"/>
          <p:cNvGrpSpPr/>
          <p:nvPr/>
        </p:nvGrpSpPr>
        <p:grpSpPr>
          <a:xfrm>
            <a:off x="9635668" y="8311968"/>
            <a:ext cx="7623632" cy="1085899"/>
            <a:chOff x="0" y="66675"/>
            <a:chExt cx="10164842" cy="1447864"/>
          </a:xfrm>
        </p:grpSpPr>
        <p:sp>
          <p:nvSpPr>
            <p:cNvPr id="29" name="TextBox 29"/>
            <p:cNvSpPr txBox="1"/>
            <p:nvPr/>
          </p:nvSpPr>
          <p:spPr>
            <a:xfrm>
              <a:off x="1351591" y="66675"/>
              <a:ext cx="8813251" cy="790217"/>
            </a:xfrm>
            <a:prstGeom prst="rect">
              <a:avLst/>
            </a:prstGeom>
          </p:spPr>
          <p:txBody>
            <a:bodyPr lIns="0" tIns="0" rIns="0" bIns="0" rtlCol="0" anchor="t">
              <a:spAutoFit/>
            </a:bodyPr>
            <a:lstStyle/>
            <a:p>
              <a:pPr algn="l">
                <a:lnSpc>
                  <a:spcPts val="4500"/>
                </a:lnSpc>
              </a:pPr>
              <a:r>
                <a:rPr lang="nl-NL" sz="4500" b="1" noProof="0" dirty="0">
                  <a:solidFill>
                    <a:srgbClr val="000000"/>
                  </a:solidFill>
                  <a:latin typeface="Aptos" panose="020B0004020202020204" pitchFamily="34" charset="0"/>
                  <a:ea typeface="Work Sans Medium"/>
                  <a:cs typeface="Work Sans Medium"/>
                  <a:sym typeface="Work Sans Medium"/>
                </a:rPr>
                <a:t>Titel presentatiedeel</a:t>
              </a:r>
            </a:p>
          </p:txBody>
        </p:sp>
        <p:sp>
          <p:nvSpPr>
            <p:cNvPr id="30" name="TextBox 30"/>
            <p:cNvSpPr txBox="1"/>
            <p:nvPr/>
          </p:nvSpPr>
          <p:spPr>
            <a:xfrm>
              <a:off x="1351591" y="1020899"/>
              <a:ext cx="8813251" cy="493640"/>
            </a:xfrm>
            <a:prstGeom prst="rect">
              <a:avLst/>
            </a:prstGeom>
          </p:spPr>
          <p:txBody>
            <a:bodyPr lIns="0" tIns="0" rIns="0" bIns="0" rtlCol="0" anchor="t">
              <a:spAutoFit/>
            </a:bodyPr>
            <a:lstStyle/>
            <a:p>
              <a:pPr algn="l">
                <a:lnSpc>
                  <a:spcPts val="2990"/>
                </a:lnSpc>
              </a:pPr>
              <a:r>
                <a:rPr lang="nl-NL" sz="2300" noProof="0" dirty="0">
                  <a:solidFill>
                    <a:srgbClr val="000000"/>
                  </a:solidFill>
                  <a:latin typeface="Aptos" panose="020B0004020202020204" pitchFamily="34" charset="0"/>
                  <a:ea typeface="Work Sans"/>
                  <a:cs typeface="Work Sans"/>
                  <a:sym typeface="Work Sans"/>
                </a:rPr>
                <a:t>[Korte samenvatting]</a:t>
              </a:r>
            </a:p>
          </p:txBody>
        </p:sp>
        <p:sp>
          <p:nvSpPr>
            <p:cNvPr id="31" name="TextBox 31"/>
            <p:cNvSpPr txBox="1"/>
            <p:nvPr/>
          </p:nvSpPr>
          <p:spPr>
            <a:xfrm>
              <a:off x="0" y="76200"/>
              <a:ext cx="1351591" cy="790130"/>
            </a:xfrm>
            <a:prstGeom prst="rect">
              <a:avLst/>
            </a:prstGeom>
          </p:spPr>
          <p:txBody>
            <a:bodyPr lIns="0" tIns="0" rIns="0" bIns="0" rtlCol="0" anchor="t">
              <a:spAutoFit/>
            </a:bodyPr>
            <a:lstStyle/>
            <a:p>
              <a:pPr marL="0" lvl="0" indent="0" algn="l">
                <a:lnSpc>
                  <a:spcPts val="4499"/>
                </a:lnSpc>
                <a:spcBef>
                  <a:spcPct val="0"/>
                </a:spcBef>
              </a:pPr>
              <a:r>
                <a:rPr lang="nl-NL" sz="4499" b="1" noProof="0" dirty="0">
                  <a:solidFill>
                    <a:srgbClr val="06C686"/>
                  </a:solidFill>
                  <a:latin typeface="Aptos" panose="020B0004020202020204" pitchFamily="34" charset="0"/>
                  <a:ea typeface="Work Sans Medium"/>
                  <a:cs typeface="Work Sans Medium"/>
                  <a:sym typeface="Work Sans Medium"/>
                </a:rPr>
                <a:t>05</a:t>
              </a: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55A14"/>
        </a:solidFill>
        <a:effectLst/>
      </p:bgPr>
    </p:bg>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3D8D1087-FEED-3982-61C9-738F1C71DB43}"/>
              </a:ext>
            </a:extLst>
          </p:cNvPr>
          <p:cNvGrpSpPr/>
          <p:nvPr/>
        </p:nvGrpSpPr>
        <p:grpSpPr>
          <a:xfrm>
            <a:off x="0" y="0"/>
            <a:ext cx="10439400" cy="10287000"/>
            <a:chOff x="0" y="0"/>
            <a:chExt cx="2044850" cy="2709333"/>
          </a:xfrm>
          <a:solidFill>
            <a:schemeClr val="bg1"/>
          </a:solidFill>
        </p:grpSpPr>
        <p:sp>
          <p:nvSpPr>
            <p:cNvPr id="16" name="Freeform 3">
              <a:extLst>
                <a:ext uri="{FF2B5EF4-FFF2-40B4-BE49-F238E27FC236}">
                  <a16:creationId xmlns:a16="http://schemas.microsoft.com/office/drawing/2014/main" id="{57714C7F-5E0C-3CC9-C79B-4F9A2E7FE89E}"/>
                </a:ext>
              </a:extLst>
            </p:cNvPr>
            <p:cNvSpPr/>
            <p:nvPr/>
          </p:nvSpPr>
          <p:spPr>
            <a:xfrm>
              <a:off x="0" y="0"/>
              <a:ext cx="2044850" cy="2709333"/>
            </a:xfrm>
            <a:custGeom>
              <a:avLst/>
              <a:gdLst/>
              <a:ahLst/>
              <a:cxnLst/>
              <a:rect l="l" t="t" r="r" b="b"/>
              <a:pathLst>
                <a:path w="2044850" h="2709333">
                  <a:moveTo>
                    <a:pt x="0" y="0"/>
                  </a:moveTo>
                  <a:lnTo>
                    <a:pt x="2044850" y="0"/>
                  </a:lnTo>
                  <a:lnTo>
                    <a:pt x="2044850" y="2709333"/>
                  </a:lnTo>
                  <a:lnTo>
                    <a:pt x="0" y="2709333"/>
                  </a:lnTo>
                  <a:close/>
                </a:path>
              </a:pathLst>
            </a:custGeom>
            <a:grpFill/>
          </p:spPr>
          <p:txBody>
            <a:bodyPr/>
            <a:lstStyle/>
            <a:p>
              <a:endParaRPr lang="nl-NL" noProof="0" dirty="0"/>
            </a:p>
          </p:txBody>
        </p:sp>
        <p:sp>
          <p:nvSpPr>
            <p:cNvPr id="17" name="TextBox 4">
              <a:extLst>
                <a:ext uri="{FF2B5EF4-FFF2-40B4-BE49-F238E27FC236}">
                  <a16:creationId xmlns:a16="http://schemas.microsoft.com/office/drawing/2014/main" id="{90A69A89-CC67-5E59-A7A1-E809EB75D243}"/>
                </a:ext>
              </a:extLst>
            </p:cNvPr>
            <p:cNvSpPr txBox="1"/>
            <p:nvPr/>
          </p:nvSpPr>
          <p:spPr>
            <a:xfrm>
              <a:off x="0" y="0"/>
              <a:ext cx="2044850" cy="2709333"/>
            </a:xfrm>
            <a:prstGeom prst="rect">
              <a:avLst/>
            </a:prstGeom>
            <a:grpFill/>
          </p:spPr>
          <p:txBody>
            <a:bodyPr lIns="50800" tIns="50800" rIns="50800" bIns="50800" rtlCol="0" anchor="ctr"/>
            <a:lstStyle/>
            <a:p>
              <a:pPr algn="ctr">
                <a:lnSpc>
                  <a:spcPts val="2210"/>
                </a:lnSpc>
              </a:pPr>
              <a:endParaRPr lang="nl-NL" noProof="0" dirty="0"/>
            </a:p>
          </p:txBody>
        </p:sp>
      </p:grpSp>
      <p:sp>
        <p:nvSpPr>
          <p:cNvPr id="3" name="Freeform 8">
            <a:extLst>
              <a:ext uri="{FF2B5EF4-FFF2-40B4-BE49-F238E27FC236}">
                <a16:creationId xmlns:a16="http://schemas.microsoft.com/office/drawing/2014/main" id="{09B45AF4-796F-FD4F-D3C4-9CC36D82B087}"/>
              </a:ext>
            </a:extLst>
          </p:cNvPr>
          <p:cNvSpPr/>
          <p:nvPr/>
        </p:nvSpPr>
        <p:spPr>
          <a:xfrm>
            <a:off x="1227932" y="7856714"/>
            <a:ext cx="4161906" cy="2113901"/>
          </a:xfrm>
          <a:custGeom>
            <a:avLst/>
            <a:gdLst/>
            <a:ahLst/>
            <a:cxnLst/>
            <a:rect l="l" t="t" r="r" b="b"/>
            <a:pathLst>
              <a:path w="4161906" h="2113901">
                <a:moveTo>
                  <a:pt x="0" y="0"/>
                </a:moveTo>
                <a:lnTo>
                  <a:pt x="4161906" y="0"/>
                </a:lnTo>
                <a:lnTo>
                  <a:pt x="4161906" y="2113902"/>
                </a:lnTo>
                <a:lnTo>
                  <a:pt x="0" y="2113902"/>
                </a:lnTo>
                <a:lnTo>
                  <a:pt x="0" y="0"/>
                </a:lnTo>
                <a:close/>
              </a:path>
            </a:pathLst>
          </a:custGeom>
          <a:blipFill>
            <a:blip r:embed="rId3" cstate="screen">
              <a:extLst>
                <a:ext uri="{28A0092B-C50C-407E-A947-70E740481C1C}">
                  <a14:useLocalDpi xmlns:a14="http://schemas.microsoft.com/office/drawing/2010/main" val="0"/>
                </a:ext>
              </a:extLst>
            </a:blip>
            <a:stretch>
              <a:fillRect/>
            </a:stretch>
          </a:blipFill>
        </p:spPr>
        <p:txBody>
          <a:bodyPr/>
          <a:lstStyle/>
          <a:p>
            <a:endParaRPr lang="nl-NL" noProof="0" dirty="0"/>
          </a:p>
        </p:txBody>
      </p:sp>
      <p:sp>
        <p:nvSpPr>
          <p:cNvPr id="4" name="Freeform 9">
            <a:extLst>
              <a:ext uri="{FF2B5EF4-FFF2-40B4-BE49-F238E27FC236}">
                <a16:creationId xmlns:a16="http://schemas.microsoft.com/office/drawing/2014/main" id="{0A90BF4B-C965-E602-B424-9A2A58D85322}"/>
              </a:ext>
            </a:extLst>
          </p:cNvPr>
          <p:cNvSpPr/>
          <p:nvPr/>
        </p:nvSpPr>
        <p:spPr>
          <a:xfrm>
            <a:off x="5589863" y="8059210"/>
            <a:ext cx="2563537" cy="1484832"/>
          </a:xfrm>
          <a:custGeom>
            <a:avLst/>
            <a:gdLst/>
            <a:ahLst/>
            <a:cxnLst/>
            <a:rect l="l" t="t" r="r" b="b"/>
            <a:pathLst>
              <a:path w="2563537" h="1484832">
                <a:moveTo>
                  <a:pt x="0" y="0"/>
                </a:moveTo>
                <a:lnTo>
                  <a:pt x="2563537" y="0"/>
                </a:lnTo>
                <a:lnTo>
                  <a:pt x="2563537" y="1484832"/>
                </a:lnTo>
                <a:lnTo>
                  <a:pt x="0" y="1484832"/>
                </a:lnTo>
                <a:lnTo>
                  <a:pt x="0" y="0"/>
                </a:lnTo>
                <a:close/>
              </a:path>
            </a:pathLst>
          </a:custGeom>
          <a:blipFill>
            <a:blip r:embed="rId4" cstate="screen">
              <a:extLst>
                <a:ext uri="{28A0092B-C50C-407E-A947-70E740481C1C}">
                  <a14:useLocalDpi xmlns:a14="http://schemas.microsoft.com/office/drawing/2010/main" val="0"/>
                </a:ext>
              </a:extLst>
            </a:blip>
            <a:stretch>
              <a:fillRect/>
            </a:stretch>
          </a:blipFill>
        </p:spPr>
        <p:txBody>
          <a:bodyPr/>
          <a:lstStyle/>
          <a:p>
            <a:endParaRPr lang="nl-NL" noProof="0" dirty="0"/>
          </a:p>
        </p:txBody>
      </p:sp>
      <p:sp>
        <p:nvSpPr>
          <p:cNvPr id="5" name="TextBox 15">
            <a:extLst>
              <a:ext uri="{FF2B5EF4-FFF2-40B4-BE49-F238E27FC236}">
                <a16:creationId xmlns:a16="http://schemas.microsoft.com/office/drawing/2014/main" id="{6C152640-C921-8A93-B8F3-438E28BCEE19}"/>
              </a:ext>
            </a:extLst>
          </p:cNvPr>
          <p:cNvSpPr txBox="1"/>
          <p:nvPr/>
        </p:nvSpPr>
        <p:spPr>
          <a:xfrm>
            <a:off x="1193436" y="6424265"/>
            <a:ext cx="5408187" cy="1111885"/>
          </a:xfrm>
          <a:prstGeom prst="rect">
            <a:avLst/>
          </a:prstGeom>
        </p:spPr>
        <p:txBody>
          <a:bodyPr lIns="0" tIns="0" rIns="0" bIns="0" rtlCol="0" anchor="t">
            <a:spAutoFit/>
          </a:bodyPr>
          <a:lstStyle/>
          <a:p>
            <a:pPr algn="ctr">
              <a:lnSpc>
                <a:spcPts val="2210"/>
              </a:lnSpc>
            </a:pPr>
            <a:r>
              <a:rPr lang="nl-NL" sz="1700" noProof="0" dirty="0">
                <a:solidFill>
                  <a:srgbClr val="FF0000"/>
                </a:solidFill>
                <a:latin typeface="Aptos" panose="020B0004020202020204" pitchFamily="34" charset="0"/>
                <a:ea typeface="Work Sans"/>
                <a:cs typeface="Work Sans"/>
                <a:sym typeface="Work Sans"/>
              </a:rPr>
              <a:t>Zet hier je eigen projectlogo </a:t>
            </a:r>
          </a:p>
          <a:p>
            <a:pPr algn="ctr">
              <a:lnSpc>
                <a:spcPts val="2210"/>
              </a:lnSpc>
              <a:spcBef>
                <a:spcPct val="0"/>
              </a:spcBef>
            </a:pPr>
            <a:r>
              <a:rPr lang="nl-NL" sz="1700" noProof="0" dirty="0">
                <a:solidFill>
                  <a:srgbClr val="FF0000"/>
                </a:solidFill>
                <a:latin typeface="Aptos" panose="020B0004020202020204" pitchFamily="34" charset="0"/>
                <a:ea typeface="Work Sans"/>
                <a:cs typeface="Work Sans"/>
                <a:sym typeface="Work Sans"/>
              </a:rPr>
              <a:t>/ logo's relevante partijen neer en verwijder dit </a:t>
            </a:r>
            <a:r>
              <a:rPr lang="nl-NL" sz="1700" noProof="0" dirty="0" err="1">
                <a:solidFill>
                  <a:srgbClr val="FF0000"/>
                </a:solidFill>
                <a:latin typeface="Aptos" panose="020B0004020202020204" pitchFamily="34" charset="0"/>
                <a:ea typeface="Work Sans"/>
                <a:cs typeface="Work Sans"/>
                <a:sym typeface="Work Sans"/>
              </a:rPr>
              <a:t>tekstvak</a:t>
            </a:r>
            <a:r>
              <a:rPr lang="nl-NL" sz="1700" noProof="0" dirty="0">
                <a:solidFill>
                  <a:srgbClr val="FF0000"/>
                </a:solidFill>
                <a:latin typeface="Aptos" panose="020B0004020202020204" pitchFamily="34" charset="0"/>
                <a:ea typeface="Work Sans"/>
                <a:cs typeface="Work Sans"/>
                <a:sym typeface="Work Sans"/>
              </a:rPr>
              <a:t>. Laat Regio Stedendriehoek en VNO-NCW Midden altijd staan.</a:t>
            </a:r>
          </a:p>
        </p:txBody>
      </p:sp>
      <p:pic>
        <p:nvPicPr>
          <p:cNvPr id="9" name="Afbeelding 8" descr="Afbeelding met kaart, atlas, tekst&#10;&#10;Door AI gegenereerde inhoud is mogelijk onjuist.">
            <a:extLst>
              <a:ext uri="{FF2B5EF4-FFF2-40B4-BE49-F238E27FC236}">
                <a16:creationId xmlns:a16="http://schemas.microsoft.com/office/drawing/2014/main" id="{F98577A0-DC90-CCEF-EE7C-22954E972167}"/>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315200" y="1009650"/>
            <a:ext cx="9967089" cy="8267700"/>
          </a:xfrm>
          <a:prstGeom prst="rect">
            <a:avLst/>
          </a:prstGeom>
        </p:spPr>
      </p:pic>
      <p:sp>
        <p:nvSpPr>
          <p:cNvPr id="11" name="Tekstvak 10">
            <a:extLst>
              <a:ext uri="{FF2B5EF4-FFF2-40B4-BE49-F238E27FC236}">
                <a16:creationId xmlns:a16="http://schemas.microsoft.com/office/drawing/2014/main" id="{41BA193C-206E-3FBC-74DB-463C8CA6AF00}"/>
              </a:ext>
            </a:extLst>
          </p:cNvPr>
          <p:cNvSpPr txBox="1"/>
          <p:nvPr/>
        </p:nvSpPr>
        <p:spPr>
          <a:xfrm>
            <a:off x="1028700" y="2160087"/>
            <a:ext cx="7096624" cy="1830822"/>
          </a:xfrm>
          <a:prstGeom prst="rect">
            <a:avLst/>
          </a:prstGeom>
          <a:noFill/>
        </p:spPr>
        <p:txBody>
          <a:bodyPr wrap="square">
            <a:spAutoFit/>
          </a:bodyPr>
          <a:lstStyle/>
          <a:p>
            <a:pPr>
              <a:lnSpc>
                <a:spcPct val="120000"/>
              </a:lnSpc>
              <a:spcBef>
                <a:spcPts val="600"/>
              </a:spcBef>
              <a:spcAft>
                <a:spcPts val="600"/>
              </a:spcAft>
            </a:pPr>
            <a:r>
              <a:rPr lang="nl-NL" sz="2400" noProof="0" dirty="0">
                <a:latin typeface="Aptos" panose="020B0004020202020204" pitchFamily="34" charset="0"/>
                <a:ea typeface="Work Sans Medium"/>
                <a:cs typeface="Work Sans Medium"/>
                <a:sym typeface="Work Sans Medium"/>
              </a:rPr>
              <a:t>[Naam project] is mede mogelijk gemaakt door de Regio Deal ‘Sterker in 3D’ van de Stedendriehoek, als onderdeel van het Project Groene &amp; Gezonde Bedrijventerreinen. </a:t>
            </a:r>
          </a:p>
        </p:txBody>
      </p:sp>
      <p:sp>
        <p:nvSpPr>
          <p:cNvPr id="12" name="TextBox 8">
            <a:extLst>
              <a:ext uri="{FF2B5EF4-FFF2-40B4-BE49-F238E27FC236}">
                <a16:creationId xmlns:a16="http://schemas.microsoft.com/office/drawing/2014/main" id="{0E109934-25A9-8E09-2D5B-B8BB27BFE894}"/>
              </a:ext>
            </a:extLst>
          </p:cNvPr>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055A14"/>
                </a:solidFill>
                <a:latin typeface="Aptos" panose="020B0004020202020204" pitchFamily="34" charset="0"/>
                <a:ea typeface="Epilogue Ultra-Bold"/>
                <a:cs typeface="Epilogue Ultra-Bold"/>
                <a:sym typeface="Epilogue Ultra-Bold"/>
              </a:rPr>
              <a:t>Wat is GGBT?</a:t>
            </a:r>
          </a:p>
        </p:txBody>
      </p:sp>
    </p:spTree>
    <p:extLst>
      <p:ext uri="{BB962C8B-B14F-4D97-AF65-F5344CB8AC3E}">
        <p14:creationId xmlns:p14="http://schemas.microsoft.com/office/powerpoint/2010/main" val="359033045"/>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55A14"/>
        </a:solidFill>
        <a:effectLst/>
      </p:bgPr>
    </p:bg>
    <p:spTree>
      <p:nvGrpSpPr>
        <p:cNvPr id="1" name=""/>
        <p:cNvGrpSpPr/>
        <p:nvPr/>
      </p:nvGrpSpPr>
      <p:grpSpPr>
        <a:xfrm>
          <a:off x="0" y="0"/>
          <a:ext cx="0" cy="0"/>
          <a:chOff x="0" y="0"/>
          <a:chExt cx="0" cy="0"/>
        </a:xfrm>
      </p:grpSpPr>
      <p:sp>
        <p:nvSpPr>
          <p:cNvPr id="2" name="Freeform 2"/>
          <p:cNvSpPr/>
          <p:nvPr/>
        </p:nvSpPr>
        <p:spPr>
          <a:xfrm>
            <a:off x="228600" y="1878935"/>
            <a:ext cx="3314431" cy="2644957"/>
          </a:xfrm>
          <a:custGeom>
            <a:avLst/>
            <a:gdLst/>
            <a:ahLst/>
            <a:cxnLst/>
            <a:rect l="l" t="t" r="r" b="b"/>
            <a:pathLst>
              <a:path w="4328897" h="3289961">
                <a:moveTo>
                  <a:pt x="0" y="0"/>
                </a:moveTo>
                <a:lnTo>
                  <a:pt x="4328897" y="0"/>
                </a:lnTo>
                <a:lnTo>
                  <a:pt x="4328897" y="3289961"/>
                </a:lnTo>
                <a:lnTo>
                  <a:pt x="0" y="328996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nl-NL" noProof="0" dirty="0"/>
          </a:p>
        </p:txBody>
      </p:sp>
      <p:sp>
        <p:nvSpPr>
          <p:cNvPr id="3" name="Freeform 3"/>
          <p:cNvSpPr/>
          <p:nvPr/>
        </p:nvSpPr>
        <p:spPr>
          <a:xfrm flipH="1" flipV="1">
            <a:off x="5410200" y="4809477"/>
            <a:ext cx="3315600" cy="2646000"/>
          </a:xfrm>
          <a:custGeom>
            <a:avLst/>
            <a:gdLst/>
            <a:ahLst/>
            <a:cxnLst/>
            <a:rect l="l" t="t" r="r" b="b"/>
            <a:pathLst>
              <a:path w="4328897" h="3289961">
                <a:moveTo>
                  <a:pt x="4328896" y="3289961"/>
                </a:moveTo>
                <a:lnTo>
                  <a:pt x="0" y="3289961"/>
                </a:lnTo>
                <a:lnTo>
                  <a:pt x="0" y="0"/>
                </a:lnTo>
                <a:lnTo>
                  <a:pt x="4328896" y="0"/>
                </a:lnTo>
                <a:lnTo>
                  <a:pt x="4328896" y="3289961"/>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nl-NL" noProof="0" dirty="0"/>
          </a:p>
        </p:txBody>
      </p:sp>
      <p:grpSp>
        <p:nvGrpSpPr>
          <p:cNvPr id="4" name="Group 4"/>
          <p:cNvGrpSpPr>
            <a:grpSpLocks noChangeAspect="1"/>
          </p:cNvGrpSpPr>
          <p:nvPr/>
        </p:nvGrpSpPr>
        <p:grpSpPr>
          <a:xfrm>
            <a:off x="6553177" y="0"/>
            <a:ext cx="15392568" cy="10483701"/>
            <a:chOff x="0" y="0"/>
            <a:chExt cx="5475623" cy="3729384"/>
          </a:xfrm>
        </p:grpSpPr>
        <p:sp>
          <p:nvSpPr>
            <p:cNvPr id="5" name="Freeform 5"/>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4C72FF"/>
            </a:solidFill>
          </p:spPr>
          <p:txBody>
            <a:bodyPr/>
            <a:lstStyle/>
            <a:p>
              <a:endParaRPr lang="nl-NL" noProof="0" dirty="0"/>
            </a:p>
          </p:txBody>
        </p:sp>
        <p:sp>
          <p:nvSpPr>
            <p:cNvPr id="6" name="Freeform 6"/>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3" cstate="screen">
                <a:extLst>
                  <a:ext uri="{28A0092B-C50C-407E-A947-70E740481C1C}">
                    <a14:useLocalDpi xmlns:a14="http://schemas.microsoft.com/office/drawing/2010/main" val="0"/>
                  </a:ext>
                </a:extLst>
              </a:blip>
              <a:stretch>
                <a:fillRect/>
              </a:stretch>
            </a:blipFill>
          </p:spPr>
          <p:txBody>
            <a:bodyPr/>
            <a:lstStyle/>
            <a:p>
              <a:endParaRPr lang="nl-NL" noProof="0" dirty="0"/>
            </a:p>
          </p:txBody>
        </p:sp>
      </p:grpSp>
      <p:sp>
        <p:nvSpPr>
          <p:cNvPr id="7" name="TextBox 7"/>
          <p:cNvSpPr txBox="1"/>
          <p:nvPr/>
        </p:nvSpPr>
        <p:spPr>
          <a:xfrm>
            <a:off x="475958" y="2884843"/>
            <a:ext cx="8249842" cy="3072572"/>
          </a:xfrm>
          <a:prstGeom prst="rect">
            <a:avLst/>
          </a:prstGeom>
        </p:spPr>
        <p:txBody>
          <a:bodyPr wrap="square" lIns="0" tIns="0" rIns="0" bIns="0" rtlCol="0" anchor="t">
            <a:spAutoFit/>
          </a:bodyPr>
          <a:lstStyle/>
          <a:p>
            <a:pPr algn="ctr">
              <a:lnSpc>
                <a:spcPct val="120000"/>
              </a:lnSpc>
              <a:spcBef>
                <a:spcPts val="600"/>
              </a:spcBef>
              <a:spcAft>
                <a:spcPts val="600"/>
              </a:spcAft>
            </a:pPr>
            <a:r>
              <a:rPr lang="nl-NL" sz="2800" noProof="0" dirty="0">
                <a:solidFill>
                  <a:srgbClr val="FFFFFF"/>
                </a:solidFill>
                <a:latin typeface="Aptos" panose="020B0004020202020204" pitchFamily="34" charset="0"/>
                <a:ea typeface="Work Sans Medium"/>
                <a:cs typeface="Work Sans Medium"/>
                <a:sym typeface="Work Sans Medium"/>
              </a:rPr>
              <a:t>Met Groene &amp; Gezonde Bedrijventerreinen worden bedrijventerreinen in de regio verduurzaamd door vergroening en klimaatadaptatie. Zo maken we een ecologisch veerkrachtige omgeving die de leefbaarheid voor werknemers en omwonenden verbetert en bijdraagt aan biodiversiteit. </a:t>
            </a:r>
          </a:p>
        </p:txBody>
      </p:sp>
      <p:sp>
        <p:nvSpPr>
          <p:cNvPr id="8" name="TextBox 8"/>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Wat is GGBT?</a:t>
            </a: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55A14"/>
        </a:solidFill>
        <a:effectLst/>
      </p:bgPr>
    </p:bg>
    <p:spTree>
      <p:nvGrpSpPr>
        <p:cNvPr id="1" name=""/>
        <p:cNvGrpSpPr/>
        <p:nvPr/>
      </p:nvGrpSpPr>
      <p:grpSpPr>
        <a:xfrm>
          <a:off x="0" y="0"/>
          <a:ext cx="0" cy="0"/>
          <a:chOff x="0" y="0"/>
          <a:chExt cx="0" cy="0"/>
        </a:xfrm>
      </p:grpSpPr>
      <p:sp>
        <p:nvSpPr>
          <p:cNvPr id="2" name="TextBox 10">
            <a:extLst>
              <a:ext uri="{FF2B5EF4-FFF2-40B4-BE49-F238E27FC236}">
                <a16:creationId xmlns:a16="http://schemas.microsoft.com/office/drawing/2014/main" id="{F6A2F978-A02E-7AC1-AE36-90752DC1D756}"/>
              </a:ext>
            </a:extLst>
          </p:cNvPr>
          <p:cNvSpPr txBox="1"/>
          <p:nvPr/>
        </p:nvSpPr>
        <p:spPr>
          <a:xfrm>
            <a:off x="1028700" y="2324100"/>
            <a:ext cx="14920110" cy="374461"/>
          </a:xfrm>
          <a:prstGeom prst="rect">
            <a:avLst/>
          </a:prstGeom>
        </p:spPr>
        <p:txBody>
          <a:bodyPr lIns="0" tIns="0" rIns="0" bIns="0" rtlCol="0" anchor="t">
            <a:spAutoFit/>
          </a:bodyPr>
          <a:lstStyle/>
          <a:p>
            <a:pPr marL="0" lvl="0" indent="0" algn="l">
              <a:lnSpc>
                <a:spcPts val="2730"/>
              </a:lnSpc>
              <a:spcBef>
                <a:spcPct val="0"/>
              </a:spcBef>
            </a:pPr>
            <a:r>
              <a:rPr lang="nl-NL" sz="3200" noProof="0" dirty="0">
                <a:solidFill>
                  <a:srgbClr val="FFFFFF"/>
                </a:solidFill>
                <a:latin typeface="Aptos" panose="020B0004020202020204" pitchFamily="34" charset="0"/>
                <a:ea typeface="Work Sans Medium"/>
                <a:cs typeface="Work Sans Medium"/>
                <a:sym typeface="Work Sans Medium"/>
              </a:rPr>
              <a:t>Tekst...</a:t>
            </a:r>
          </a:p>
        </p:txBody>
      </p:sp>
      <p:sp>
        <p:nvSpPr>
          <p:cNvPr id="3" name="TextBox 11">
            <a:extLst>
              <a:ext uri="{FF2B5EF4-FFF2-40B4-BE49-F238E27FC236}">
                <a16:creationId xmlns:a16="http://schemas.microsoft.com/office/drawing/2014/main" id="{AB917BF6-C859-DA04-095E-641055768823}"/>
              </a:ext>
            </a:extLst>
          </p:cNvPr>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Titel</a:t>
            </a:r>
          </a:p>
        </p:txBody>
      </p:sp>
    </p:spTree>
    <p:extLst>
      <p:ext uri="{BB962C8B-B14F-4D97-AF65-F5344CB8AC3E}">
        <p14:creationId xmlns:p14="http://schemas.microsoft.com/office/powerpoint/2010/main" val="910221066"/>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5A14"/>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2590800" y="-495300"/>
            <a:ext cx="18454649" cy="12569249"/>
            <a:chOff x="0" y="0"/>
            <a:chExt cx="5475623" cy="3729384"/>
          </a:xfrm>
        </p:grpSpPr>
        <p:sp>
          <p:nvSpPr>
            <p:cNvPr id="3" name="Freeform 3"/>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4C72FF"/>
            </a:solidFill>
          </p:spPr>
          <p:txBody>
            <a:bodyPr/>
            <a:lstStyle/>
            <a:p>
              <a:endParaRPr lang="nl-NL" noProof="0" dirty="0"/>
            </a:p>
          </p:txBody>
        </p:sp>
        <p:sp>
          <p:nvSpPr>
            <p:cNvPr id="4" name="Freeform 4"/>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nl-NL" noProof="0" dirty="0"/>
            </a:p>
          </p:txBody>
        </p:sp>
      </p:grpSp>
      <p:sp>
        <p:nvSpPr>
          <p:cNvPr id="5" name="TextBox 7">
            <a:extLst>
              <a:ext uri="{FF2B5EF4-FFF2-40B4-BE49-F238E27FC236}">
                <a16:creationId xmlns:a16="http://schemas.microsoft.com/office/drawing/2014/main" id="{CCEE39DB-F547-C63C-B4C8-68A3F1BFE3AC}"/>
              </a:ext>
            </a:extLst>
          </p:cNvPr>
          <p:cNvSpPr txBox="1"/>
          <p:nvPr/>
        </p:nvSpPr>
        <p:spPr>
          <a:xfrm>
            <a:off x="10896600" y="8877300"/>
            <a:ext cx="9124582" cy="487313"/>
          </a:xfrm>
          <a:prstGeom prst="rect">
            <a:avLst/>
          </a:prstGeom>
        </p:spPr>
        <p:txBody>
          <a:bodyPr lIns="0" tIns="0" rIns="0" bIns="0" rtlCol="0" anchor="t">
            <a:spAutoFit/>
          </a:bodyPr>
          <a:lstStyle/>
          <a:p>
            <a:pPr algn="l">
              <a:lnSpc>
                <a:spcPts val="3840"/>
              </a:lnSpc>
            </a:pPr>
            <a:r>
              <a:rPr lang="nl-NL" sz="3200" noProof="0" dirty="0">
                <a:solidFill>
                  <a:srgbClr val="FFFFFF"/>
                </a:solidFill>
                <a:latin typeface="Aptos" panose="020B0004020202020204" pitchFamily="34" charset="0"/>
                <a:ea typeface="Work Sans Medium"/>
                <a:cs typeface="Work Sans Medium"/>
                <a:sym typeface="Work Sans Medium"/>
              </a:rPr>
              <a:t>Fotoslide, evt. tekst-toelichting</a:t>
            </a: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55A14"/>
        </a:solidFill>
        <a:effectLst/>
      </p:bgPr>
    </p:bg>
    <p:spTree>
      <p:nvGrpSpPr>
        <p:cNvPr id="1" name=""/>
        <p:cNvGrpSpPr/>
        <p:nvPr/>
      </p:nvGrpSpPr>
      <p:grpSpPr>
        <a:xfrm>
          <a:off x="0" y="0"/>
          <a:ext cx="0" cy="0"/>
          <a:chOff x="0" y="0"/>
          <a:chExt cx="0" cy="0"/>
        </a:xfrm>
      </p:grpSpPr>
      <p:grpSp>
        <p:nvGrpSpPr>
          <p:cNvPr id="2" name="Group 2"/>
          <p:cNvGrpSpPr/>
          <p:nvPr/>
        </p:nvGrpSpPr>
        <p:grpSpPr>
          <a:xfrm>
            <a:off x="1028700" y="2850167"/>
            <a:ext cx="5002819" cy="6408133"/>
            <a:chOff x="0" y="-385763"/>
            <a:chExt cx="6670426" cy="8544176"/>
          </a:xfrm>
        </p:grpSpPr>
        <p:grpSp>
          <p:nvGrpSpPr>
            <p:cNvPr id="3" name="Group 3"/>
            <p:cNvGrpSpPr/>
            <p:nvPr/>
          </p:nvGrpSpPr>
          <p:grpSpPr>
            <a:xfrm>
              <a:off x="0" y="-385763"/>
              <a:ext cx="6670426" cy="8544176"/>
              <a:chOff x="0" y="-76200"/>
              <a:chExt cx="1317615" cy="1687738"/>
            </a:xfrm>
          </p:grpSpPr>
          <p:sp>
            <p:nvSpPr>
              <p:cNvPr id="4" name="Freeform 4"/>
              <p:cNvSpPr/>
              <p:nvPr/>
            </p:nvSpPr>
            <p:spPr>
              <a:xfrm>
                <a:off x="0" y="86284"/>
                <a:ext cx="1317615" cy="1525254"/>
              </a:xfrm>
              <a:custGeom>
                <a:avLst/>
                <a:gdLst/>
                <a:ahLst/>
                <a:cxnLst/>
                <a:rect l="l" t="t" r="r" b="b"/>
                <a:pathLst>
                  <a:path w="1317615" h="1611538">
                    <a:moveTo>
                      <a:pt x="77376" y="0"/>
                    </a:moveTo>
                    <a:lnTo>
                      <a:pt x="1240239" y="0"/>
                    </a:lnTo>
                    <a:cubicBezTo>
                      <a:pt x="1260761" y="0"/>
                      <a:pt x="1280442" y="8152"/>
                      <a:pt x="1294952" y="22663"/>
                    </a:cubicBezTo>
                    <a:cubicBezTo>
                      <a:pt x="1309463" y="37174"/>
                      <a:pt x="1317615" y="56854"/>
                      <a:pt x="1317615" y="77376"/>
                    </a:cubicBezTo>
                    <a:lnTo>
                      <a:pt x="1317615" y="1534163"/>
                    </a:lnTo>
                    <a:cubicBezTo>
                      <a:pt x="1317615" y="1554684"/>
                      <a:pt x="1309463" y="1574365"/>
                      <a:pt x="1294952" y="1588876"/>
                    </a:cubicBezTo>
                    <a:cubicBezTo>
                      <a:pt x="1280442" y="1603386"/>
                      <a:pt x="1260761" y="1611538"/>
                      <a:pt x="1240239" y="1611538"/>
                    </a:cubicBezTo>
                    <a:lnTo>
                      <a:pt x="77376" y="1611538"/>
                    </a:lnTo>
                    <a:cubicBezTo>
                      <a:pt x="56854" y="1611538"/>
                      <a:pt x="37174" y="1603386"/>
                      <a:pt x="22663" y="1588876"/>
                    </a:cubicBezTo>
                    <a:cubicBezTo>
                      <a:pt x="8152" y="1574365"/>
                      <a:pt x="0" y="1554684"/>
                      <a:pt x="0" y="1534163"/>
                    </a:cubicBezTo>
                    <a:lnTo>
                      <a:pt x="0" y="77376"/>
                    </a:lnTo>
                    <a:cubicBezTo>
                      <a:pt x="0" y="56854"/>
                      <a:pt x="8152" y="37174"/>
                      <a:pt x="22663" y="22663"/>
                    </a:cubicBezTo>
                    <a:cubicBezTo>
                      <a:pt x="37174" y="8152"/>
                      <a:pt x="56854" y="0"/>
                      <a:pt x="77376" y="0"/>
                    </a:cubicBezTo>
                    <a:close/>
                  </a:path>
                </a:pathLst>
              </a:custGeom>
              <a:solidFill>
                <a:srgbClr val="FFFFFF"/>
              </a:solidFill>
              <a:ln cap="rnd">
                <a:noFill/>
                <a:prstDash val="solid"/>
                <a:round/>
              </a:ln>
            </p:spPr>
            <p:txBody>
              <a:bodyPr/>
              <a:lstStyle/>
              <a:p>
                <a:endParaRPr lang="nl-NL" noProof="0" dirty="0">
                  <a:latin typeface="Aptos" panose="020B0004020202020204" pitchFamily="34" charset="0"/>
                </a:endParaRPr>
              </a:p>
            </p:txBody>
          </p:sp>
          <p:sp>
            <p:nvSpPr>
              <p:cNvPr id="5" name="TextBox 5"/>
              <p:cNvSpPr txBox="1"/>
              <p:nvPr/>
            </p:nvSpPr>
            <p:spPr>
              <a:xfrm>
                <a:off x="0" y="-76200"/>
                <a:ext cx="1317615" cy="1687738"/>
              </a:xfrm>
              <a:prstGeom prst="rect">
                <a:avLst/>
              </a:prstGeom>
            </p:spPr>
            <p:txBody>
              <a:bodyPr lIns="50800" tIns="50800" rIns="50800" bIns="50800" rtlCol="0" anchor="ctr"/>
              <a:lstStyle/>
              <a:p>
                <a:pPr marL="0" lvl="0" indent="0" algn="ctr">
                  <a:lnSpc>
                    <a:spcPts val="3120"/>
                  </a:lnSpc>
                  <a:spcBef>
                    <a:spcPct val="0"/>
                  </a:spcBef>
                </a:pPr>
                <a:endParaRPr lang="nl-NL" noProof="0" dirty="0">
                  <a:latin typeface="Aptos" panose="020B0004020202020204" pitchFamily="34" charset="0"/>
                </a:endParaRPr>
              </a:p>
            </p:txBody>
          </p:sp>
        </p:grpSp>
        <p:grpSp>
          <p:nvGrpSpPr>
            <p:cNvPr id="6" name="Group 6"/>
            <p:cNvGrpSpPr/>
            <p:nvPr/>
          </p:nvGrpSpPr>
          <p:grpSpPr>
            <a:xfrm>
              <a:off x="0" y="-348294"/>
              <a:ext cx="6670426" cy="1801106"/>
              <a:chOff x="0" y="-114300"/>
              <a:chExt cx="2189044" cy="591071"/>
            </a:xfrm>
          </p:grpSpPr>
          <p:sp>
            <p:nvSpPr>
              <p:cNvPr id="7" name="Freeform 7"/>
              <p:cNvSpPr/>
              <p:nvPr/>
            </p:nvSpPr>
            <p:spPr>
              <a:xfrm>
                <a:off x="0" y="0"/>
                <a:ext cx="2189044" cy="419128"/>
              </a:xfrm>
              <a:custGeom>
                <a:avLst/>
                <a:gdLst/>
                <a:ahLst/>
                <a:cxnLst/>
                <a:rect l="l" t="t" r="r" b="b"/>
                <a:pathLst>
                  <a:path w="2189044" h="419128">
                    <a:moveTo>
                      <a:pt x="1985844" y="0"/>
                    </a:moveTo>
                    <a:cubicBezTo>
                      <a:pt x="2098068" y="0"/>
                      <a:pt x="2189044" y="93825"/>
                      <a:pt x="2189044" y="209564"/>
                    </a:cubicBezTo>
                    <a:cubicBezTo>
                      <a:pt x="2189044" y="325303"/>
                      <a:pt x="2098068" y="419128"/>
                      <a:pt x="1985844" y="419128"/>
                    </a:cubicBezTo>
                    <a:lnTo>
                      <a:pt x="203200" y="419128"/>
                    </a:lnTo>
                    <a:cubicBezTo>
                      <a:pt x="90976" y="419128"/>
                      <a:pt x="0" y="325303"/>
                      <a:pt x="0" y="209564"/>
                    </a:cubicBezTo>
                    <a:cubicBezTo>
                      <a:pt x="0" y="93825"/>
                      <a:pt x="90976" y="0"/>
                      <a:pt x="203200" y="0"/>
                    </a:cubicBezTo>
                    <a:close/>
                  </a:path>
                </a:pathLst>
              </a:custGeom>
              <a:solidFill>
                <a:srgbClr val="06C686"/>
              </a:solidFill>
            </p:spPr>
            <p:txBody>
              <a:bodyPr/>
              <a:lstStyle/>
              <a:p>
                <a:endParaRPr lang="nl-NL" noProof="0" dirty="0">
                  <a:latin typeface="Aptos" panose="020B0004020202020204" pitchFamily="34" charset="0"/>
                </a:endParaRPr>
              </a:p>
            </p:txBody>
          </p:sp>
          <p:sp>
            <p:nvSpPr>
              <p:cNvPr id="8" name="TextBox 8"/>
              <p:cNvSpPr txBox="1"/>
              <p:nvPr/>
            </p:nvSpPr>
            <p:spPr>
              <a:xfrm>
                <a:off x="0" y="-114300"/>
                <a:ext cx="2189044" cy="591071"/>
              </a:xfrm>
              <a:prstGeom prst="rect">
                <a:avLst/>
              </a:prstGeom>
            </p:spPr>
            <p:txBody>
              <a:bodyPr lIns="254000" tIns="254000" rIns="254000" bIns="254000" rtlCol="0" anchor="ctr"/>
              <a:lstStyle/>
              <a:p>
                <a:pPr algn="ctr">
                  <a:lnSpc>
                    <a:spcPts val="4319"/>
                  </a:lnSpc>
                </a:pPr>
                <a:r>
                  <a:rPr lang="nl-NL" sz="2699" noProof="0" dirty="0">
                    <a:solidFill>
                      <a:srgbClr val="FFFFFF"/>
                    </a:solidFill>
                    <a:latin typeface="Aptos" panose="020B0004020202020204" pitchFamily="34" charset="0"/>
                    <a:ea typeface="Work Sans Medium"/>
                    <a:cs typeface="Work Sans Medium"/>
                    <a:sym typeface="Work Sans Medium"/>
                  </a:rPr>
                  <a:t>Stap/doel/pijler 1</a:t>
                </a:r>
              </a:p>
            </p:txBody>
          </p:sp>
        </p:grpSp>
        <p:sp>
          <p:nvSpPr>
            <p:cNvPr id="9" name="TextBox 9"/>
            <p:cNvSpPr txBox="1"/>
            <p:nvPr/>
          </p:nvSpPr>
          <p:spPr>
            <a:xfrm>
              <a:off x="511275" y="1721663"/>
              <a:ext cx="5504871" cy="5941613"/>
            </a:xfrm>
            <a:prstGeom prst="rect">
              <a:avLst/>
            </a:prstGeom>
          </p:spPr>
          <p:txBody>
            <a:bodyPr lIns="0" tIns="0" rIns="0" bIns="0" rtlCol="0" anchor="t">
              <a:spAutoFit/>
            </a:bodyPr>
            <a:lstStyle/>
            <a:p>
              <a:pPr algn="l">
                <a:lnSpc>
                  <a:spcPts val="2927"/>
                </a:lnSpc>
              </a:pPr>
              <a:r>
                <a:rPr lang="nl-NL" sz="2252" noProof="0" dirty="0">
                  <a:solidFill>
                    <a:srgbClr val="000000"/>
                  </a:solidFill>
                  <a:latin typeface="Aptos" panose="020B0004020202020204" pitchFamily="34" charset="0"/>
                  <a:ea typeface="Work Sans Medium"/>
                  <a:cs typeface="Work Sans Medium"/>
                  <a:sym typeface="Work Sans Medium"/>
                </a:rPr>
                <a:t>Tekst...</a:t>
              </a: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p:txBody>
        </p:sp>
      </p:grpSp>
      <p:sp>
        <p:nvSpPr>
          <p:cNvPr id="10" name="TextBox 10"/>
          <p:cNvSpPr txBox="1"/>
          <p:nvPr/>
        </p:nvSpPr>
        <p:spPr>
          <a:xfrm>
            <a:off x="1028700" y="1972162"/>
            <a:ext cx="14920110" cy="334259"/>
          </a:xfrm>
          <a:prstGeom prst="rect">
            <a:avLst/>
          </a:prstGeom>
        </p:spPr>
        <p:txBody>
          <a:bodyPr lIns="0" tIns="0" rIns="0" bIns="0" rtlCol="0" anchor="t">
            <a:spAutoFit/>
          </a:bodyPr>
          <a:lstStyle/>
          <a:p>
            <a:pPr marL="0" lvl="0" indent="0" algn="l">
              <a:lnSpc>
                <a:spcPts val="2730"/>
              </a:lnSpc>
              <a:spcBef>
                <a:spcPct val="0"/>
              </a:spcBef>
            </a:pPr>
            <a:r>
              <a:rPr lang="nl-NL" sz="2100" noProof="0" dirty="0">
                <a:solidFill>
                  <a:srgbClr val="FFFFFF"/>
                </a:solidFill>
                <a:latin typeface="Aptos" panose="020B0004020202020204" pitchFamily="34" charset="0"/>
                <a:ea typeface="Work Sans Medium"/>
                <a:cs typeface="Work Sans Medium"/>
                <a:sym typeface="Work Sans Medium"/>
              </a:rPr>
              <a:t>Tekst...</a:t>
            </a:r>
          </a:p>
        </p:txBody>
      </p:sp>
      <p:sp>
        <p:nvSpPr>
          <p:cNvPr id="11" name="TextBox 11"/>
          <p:cNvSpPr txBox="1"/>
          <p:nvPr/>
        </p:nvSpPr>
        <p:spPr>
          <a:xfrm>
            <a:off x="1028700" y="803275"/>
            <a:ext cx="7096624" cy="833752"/>
          </a:xfrm>
          <a:prstGeom prst="rect">
            <a:avLst/>
          </a:prstGeom>
        </p:spPr>
        <p:txBody>
          <a:bodyPr lIns="0" tIns="0" rIns="0" bIns="0" rtlCol="0" anchor="t">
            <a:spAutoFit/>
          </a:bodyPr>
          <a:lstStyle/>
          <a:p>
            <a:pPr algn="l">
              <a:lnSpc>
                <a:spcPts val="6199"/>
              </a:lnSpc>
            </a:pPr>
            <a:r>
              <a:rPr lang="nl-NL" sz="6199" b="1" spc="-123" noProof="0" dirty="0">
                <a:solidFill>
                  <a:srgbClr val="FFFFFF"/>
                </a:solidFill>
                <a:latin typeface="Aptos" panose="020B0004020202020204" pitchFamily="34" charset="0"/>
                <a:ea typeface="Epilogue Ultra-Bold"/>
                <a:cs typeface="Epilogue Ultra-Bold"/>
                <a:sym typeface="Epilogue Ultra-Bold"/>
              </a:rPr>
              <a:t>Titel</a:t>
            </a:r>
          </a:p>
        </p:txBody>
      </p:sp>
      <p:sp>
        <p:nvSpPr>
          <p:cNvPr id="29" name="Freeform 4">
            <a:extLst>
              <a:ext uri="{FF2B5EF4-FFF2-40B4-BE49-F238E27FC236}">
                <a16:creationId xmlns:a16="http://schemas.microsoft.com/office/drawing/2014/main" id="{B0B9BC24-3B6C-D0EB-B446-8A6CADFC8CB0}"/>
              </a:ext>
            </a:extLst>
          </p:cNvPr>
          <p:cNvSpPr/>
          <p:nvPr/>
        </p:nvSpPr>
        <p:spPr>
          <a:xfrm>
            <a:off x="6642590" y="3467098"/>
            <a:ext cx="5002819" cy="5791201"/>
          </a:xfrm>
          <a:custGeom>
            <a:avLst/>
            <a:gdLst/>
            <a:ahLst/>
            <a:cxnLst/>
            <a:rect l="l" t="t" r="r" b="b"/>
            <a:pathLst>
              <a:path w="1317615" h="1611538">
                <a:moveTo>
                  <a:pt x="77376" y="0"/>
                </a:moveTo>
                <a:lnTo>
                  <a:pt x="1240239" y="0"/>
                </a:lnTo>
                <a:cubicBezTo>
                  <a:pt x="1260761" y="0"/>
                  <a:pt x="1280442" y="8152"/>
                  <a:pt x="1294952" y="22663"/>
                </a:cubicBezTo>
                <a:cubicBezTo>
                  <a:pt x="1309463" y="37174"/>
                  <a:pt x="1317615" y="56854"/>
                  <a:pt x="1317615" y="77376"/>
                </a:cubicBezTo>
                <a:lnTo>
                  <a:pt x="1317615" y="1534163"/>
                </a:lnTo>
                <a:cubicBezTo>
                  <a:pt x="1317615" y="1554684"/>
                  <a:pt x="1309463" y="1574365"/>
                  <a:pt x="1294952" y="1588876"/>
                </a:cubicBezTo>
                <a:cubicBezTo>
                  <a:pt x="1280442" y="1603386"/>
                  <a:pt x="1260761" y="1611538"/>
                  <a:pt x="1240239" y="1611538"/>
                </a:cubicBezTo>
                <a:lnTo>
                  <a:pt x="77376" y="1611538"/>
                </a:lnTo>
                <a:cubicBezTo>
                  <a:pt x="56854" y="1611538"/>
                  <a:pt x="37174" y="1603386"/>
                  <a:pt x="22663" y="1588876"/>
                </a:cubicBezTo>
                <a:cubicBezTo>
                  <a:pt x="8152" y="1574365"/>
                  <a:pt x="0" y="1554684"/>
                  <a:pt x="0" y="1534163"/>
                </a:cubicBezTo>
                <a:lnTo>
                  <a:pt x="0" y="77376"/>
                </a:lnTo>
                <a:cubicBezTo>
                  <a:pt x="0" y="56854"/>
                  <a:pt x="8152" y="37174"/>
                  <a:pt x="22663" y="22663"/>
                </a:cubicBezTo>
                <a:cubicBezTo>
                  <a:pt x="37174" y="8152"/>
                  <a:pt x="56854" y="0"/>
                  <a:pt x="77376" y="0"/>
                </a:cubicBezTo>
                <a:close/>
              </a:path>
            </a:pathLst>
          </a:custGeom>
          <a:solidFill>
            <a:srgbClr val="FFFFFF"/>
          </a:solidFill>
          <a:ln cap="rnd">
            <a:noFill/>
            <a:prstDash val="solid"/>
            <a:round/>
          </a:ln>
        </p:spPr>
        <p:txBody>
          <a:bodyPr/>
          <a:lstStyle/>
          <a:p>
            <a:endParaRPr lang="nl-NL" noProof="0" dirty="0"/>
          </a:p>
        </p:txBody>
      </p:sp>
      <p:grpSp>
        <p:nvGrpSpPr>
          <p:cNvPr id="12" name="Group 12"/>
          <p:cNvGrpSpPr/>
          <p:nvPr/>
        </p:nvGrpSpPr>
        <p:grpSpPr>
          <a:xfrm>
            <a:off x="6642590" y="2850168"/>
            <a:ext cx="5002819" cy="6408132"/>
            <a:chOff x="0" y="-385763"/>
            <a:chExt cx="6670426" cy="8544176"/>
          </a:xfrm>
        </p:grpSpPr>
        <p:sp>
          <p:nvSpPr>
            <p:cNvPr id="15" name="TextBox 15"/>
            <p:cNvSpPr txBox="1"/>
            <p:nvPr/>
          </p:nvSpPr>
          <p:spPr>
            <a:xfrm>
              <a:off x="0" y="-385763"/>
              <a:ext cx="6670426" cy="8544176"/>
            </a:xfrm>
            <a:prstGeom prst="rect">
              <a:avLst/>
            </a:prstGeom>
          </p:spPr>
          <p:txBody>
            <a:bodyPr lIns="50800" tIns="50800" rIns="50800" bIns="50800" rtlCol="0" anchor="ctr"/>
            <a:lstStyle/>
            <a:p>
              <a:pPr marL="0" lvl="0" indent="0" algn="ctr">
                <a:lnSpc>
                  <a:spcPts val="3120"/>
                </a:lnSpc>
                <a:spcBef>
                  <a:spcPct val="0"/>
                </a:spcBef>
              </a:pPr>
              <a:endParaRPr lang="nl-NL" noProof="0" dirty="0">
                <a:latin typeface="Aptos" panose="020B0004020202020204" pitchFamily="34" charset="0"/>
              </a:endParaRPr>
            </a:p>
          </p:txBody>
        </p:sp>
        <p:grpSp>
          <p:nvGrpSpPr>
            <p:cNvPr id="16" name="Group 16"/>
            <p:cNvGrpSpPr/>
            <p:nvPr/>
          </p:nvGrpSpPr>
          <p:grpSpPr>
            <a:xfrm>
              <a:off x="0" y="-348294"/>
              <a:ext cx="6670426" cy="1801106"/>
              <a:chOff x="0" y="-114300"/>
              <a:chExt cx="2189044" cy="591071"/>
            </a:xfrm>
          </p:grpSpPr>
          <p:sp>
            <p:nvSpPr>
              <p:cNvPr id="17" name="Freeform 17"/>
              <p:cNvSpPr/>
              <p:nvPr/>
            </p:nvSpPr>
            <p:spPr>
              <a:xfrm>
                <a:off x="0" y="0"/>
                <a:ext cx="2189044" cy="419128"/>
              </a:xfrm>
              <a:custGeom>
                <a:avLst/>
                <a:gdLst/>
                <a:ahLst/>
                <a:cxnLst/>
                <a:rect l="l" t="t" r="r" b="b"/>
                <a:pathLst>
                  <a:path w="2189044" h="419128">
                    <a:moveTo>
                      <a:pt x="1985844" y="0"/>
                    </a:moveTo>
                    <a:cubicBezTo>
                      <a:pt x="2098068" y="0"/>
                      <a:pt x="2189044" y="93825"/>
                      <a:pt x="2189044" y="209564"/>
                    </a:cubicBezTo>
                    <a:cubicBezTo>
                      <a:pt x="2189044" y="325303"/>
                      <a:pt x="2098068" y="419128"/>
                      <a:pt x="1985844" y="419128"/>
                    </a:cubicBezTo>
                    <a:lnTo>
                      <a:pt x="203200" y="419128"/>
                    </a:lnTo>
                    <a:cubicBezTo>
                      <a:pt x="90976" y="419128"/>
                      <a:pt x="0" y="325303"/>
                      <a:pt x="0" y="209564"/>
                    </a:cubicBezTo>
                    <a:cubicBezTo>
                      <a:pt x="0" y="93825"/>
                      <a:pt x="90976" y="0"/>
                      <a:pt x="203200" y="0"/>
                    </a:cubicBezTo>
                    <a:close/>
                  </a:path>
                </a:pathLst>
              </a:custGeom>
              <a:solidFill>
                <a:srgbClr val="06C686"/>
              </a:solidFill>
            </p:spPr>
            <p:txBody>
              <a:bodyPr/>
              <a:lstStyle/>
              <a:p>
                <a:endParaRPr lang="nl-NL" noProof="0" dirty="0">
                  <a:latin typeface="Aptos" panose="020B0004020202020204" pitchFamily="34" charset="0"/>
                </a:endParaRPr>
              </a:p>
            </p:txBody>
          </p:sp>
          <p:sp>
            <p:nvSpPr>
              <p:cNvPr id="18" name="TextBox 18"/>
              <p:cNvSpPr txBox="1"/>
              <p:nvPr/>
            </p:nvSpPr>
            <p:spPr>
              <a:xfrm>
                <a:off x="0" y="-114300"/>
                <a:ext cx="2189044" cy="591071"/>
              </a:xfrm>
              <a:prstGeom prst="rect">
                <a:avLst/>
              </a:prstGeom>
            </p:spPr>
            <p:txBody>
              <a:bodyPr lIns="254000" tIns="254000" rIns="254000" bIns="254000" rtlCol="0" anchor="ctr"/>
              <a:lstStyle/>
              <a:p>
                <a:pPr algn="ctr">
                  <a:lnSpc>
                    <a:spcPts val="4319"/>
                  </a:lnSpc>
                </a:pPr>
                <a:r>
                  <a:rPr lang="nl-NL" sz="2699" noProof="0" dirty="0">
                    <a:solidFill>
                      <a:srgbClr val="FFFFFF"/>
                    </a:solidFill>
                    <a:latin typeface="Aptos" panose="020B0004020202020204" pitchFamily="34" charset="0"/>
                    <a:ea typeface="Work Sans Medium"/>
                    <a:cs typeface="Work Sans Medium"/>
                    <a:sym typeface="Work Sans Medium"/>
                  </a:rPr>
                  <a:t>Stap/doel/pijler 2</a:t>
                </a:r>
              </a:p>
            </p:txBody>
          </p:sp>
        </p:grpSp>
        <p:sp>
          <p:nvSpPr>
            <p:cNvPr id="19" name="TextBox 19"/>
            <p:cNvSpPr txBox="1"/>
            <p:nvPr/>
          </p:nvSpPr>
          <p:spPr>
            <a:xfrm>
              <a:off x="511275" y="1721663"/>
              <a:ext cx="5504871" cy="5941613"/>
            </a:xfrm>
            <a:prstGeom prst="rect">
              <a:avLst/>
            </a:prstGeom>
          </p:spPr>
          <p:txBody>
            <a:bodyPr lIns="0" tIns="0" rIns="0" bIns="0" rtlCol="0" anchor="t">
              <a:spAutoFit/>
            </a:bodyPr>
            <a:lstStyle/>
            <a:p>
              <a:pPr algn="l">
                <a:lnSpc>
                  <a:spcPts val="2927"/>
                </a:lnSpc>
              </a:pPr>
              <a:r>
                <a:rPr lang="nl-NL" sz="2252" noProof="0" dirty="0">
                  <a:solidFill>
                    <a:srgbClr val="000000"/>
                  </a:solidFill>
                  <a:latin typeface="Aptos" panose="020B0004020202020204" pitchFamily="34" charset="0"/>
                  <a:ea typeface="Work Sans Medium"/>
                  <a:cs typeface="Work Sans Medium"/>
                  <a:sym typeface="Work Sans Medium"/>
                </a:rPr>
                <a:t>Tekst...</a:t>
              </a: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p:txBody>
        </p:sp>
      </p:grpSp>
      <p:grpSp>
        <p:nvGrpSpPr>
          <p:cNvPr id="30" name="Group 2">
            <a:extLst>
              <a:ext uri="{FF2B5EF4-FFF2-40B4-BE49-F238E27FC236}">
                <a16:creationId xmlns:a16="http://schemas.microsoft.com/office/drawing/2014/main" id="{34C21D19-4365-6261-40F8-ED98873BDF35}"/>
              </a:ext>
            </a:extLst>
          </p:cNvPr>
          <p:cNvGrpSpPr/>
          <p:nvPr/>
        </p:nvGrpSpPr>
        <p:grpSpPr>
          <a:xfrm>
            <a:off x="12256480" y="2850166"/>
            <a:ext cx="5002819" cy="6408133"/>
            <a:chOff x="0" y="-385763"/>
            <a:chExt cx="6670426" cy="8544176"/>
          </a:xfrm>
        </p:grpSpPr>
        <p:grpSp>
          <p:nvGrpSpPr>
            <p:cNvPr id="31" name="Group 3">
              <a:extLst>
                <a:ext uri="{FF2B5EF4-FFF2-40B4-BE49-F238E27FC236}">
                  <a16:creationId xmlns:a16="http://schemas.microsoft.com/office/drawing/2014/main" id="{1928A055-905B-990C-0474-1A4BC76AA711}"/>
                </a:ext>
              </a:extLst>
            </p:cNvPr>
            <p:cNvGrpSpPr/>
            <p:nvPr/>
          </p:nvGrpSpPr>
          <p:grpSpPr>
            <a:xfrm>
              <a:off x="0" y="-385763"/>
              <a:ext cx="6670426" cy="8544176"/>
              <a:chOff x="0" y="-76200"/>
              <a:chExt cx="1317615" cy="1687738"/>
            </a:xfrm>
          </p:grpSpPr>
          <p:sp>
            <p:nvSpPr>
              <p:cNvPr id="36" name="Freeform 4">
                <a:extLst>
                  <a:ext uri="{FF2B5EF4-FFF2-40B4-BE49-F238E27FC236}">
                    <a16:creationId xmlns:a16="http://schemas.microsoft.com/office/drawing/2014/main" id="{D1023672-F047-6676-59AE-B0085E5E911B}"/>
                  </a:ext>
                </a:extLst>
              </p:cNvPr>
              <p:cNvSpPr/>
              <p:nvPr/>
            </p:nvSpPr>
            <p:spPr>
              <a:xfrm>
                <a:off x="0" y="86284"/>
                <a:ext cx="1317615" cy="1525254"/>
              </a:xfrm>
              <a:custGeom>
                <a:avLst/>
                <a:gdLst/>
                <a:ahLst/>
                <a:cxnLst/>
                <a:rect l="l" t="t" r="r" b="b"/>
                <a:pathLst>
                  <a:path w="1317615" h="1611538">
                    <a:moveTo>
                      <a:pt x="77376" y="0"/>
                    </a:moveTo>
                    <a:lnTo>
                      <a:pt x="1240239" y="0"/>
                    </a:lnTo>
                    <a:cubicBezTo>
                      <a:pt x="1260761" y="0"/>
                      <a:pt x="1280442" y="8152"/>
                      <a:pt x="1294952" y="22663"/>
                    </a:cubicBezTo>
                    <a:cubicBezTo>
                      <a:pt x="1309463" y="37174"/>
                      <a:pt x="1317615" y="56854"/>
                      <a:pt x="1317615" y="77376"/>
                    </a:cubicBezTo>
                    <a:lnTo>
                      <a:pt x="1317615" y="1534163"/>
                    </a:lnTo>
                    <a:cubicBezTo>
                      <a:pt x="1317615" y="1554684"/>
                      <a:pt x="1309463" y="1574365"/>
                      <a:pt x="1294952" y="1588876"/>
                    </a:cubicBezTo>
                    <a:cubicBezTo>
                      <a:pt x="1280442" y="1603386"/>
                      <a:pt x="1260761" y="1611538"/>
                      <a:pt x="1240239" y="1611538"/>
                    </a:cubicBezTo>
                    <a:lnTo>
                      <a:pt x="77376" y="1611538"/>
                    </a:lnTo>
                    <a:cubicBezTo>
                      <a:pt x="56854" y="1611538"/>
                      <a:pt x="37174" y="1603386"/>
                      <a:pt x="22663" y="1588876"/>
                    </a:cubicBezTo>
                    <a:cubicBezTo>
                      <a:pt x="8152" y="1574365"/>
                      <a:pt x="0" y="1554684"/>
                      <a:pt x="0" y="1534163"/>
                    </a:cubicBezTo>
                    <a:lnTo>
                      <a:pt x="0" y="77376"/>
                    </a:lnTo>
                    <a:cubicBezTo>
                      <a:pt x="0" y="56854"/>
                      <a:pt x="8152" y="37174"/>
                      <a:pt x="22663" y="22663"/>
                    </a:cubicBezTo>
                    <a:cubicBezTo>
                      <a:pt x="37174" y="8152"/>
                      <a:pt x="56854" y="0"/>
                      <a:pt x="77376" y="0"/>
                    </a:cubicBezTo>
                    <a:close/>
                  </a:path>
                </a:pathLst>
              </a:custGeom>
              <a:solidFill>
                <a:srgbClr val="FFFFFF"/>
              </a:solidFill>
              <a:ln cap="rnd">
                <a:noFill/>
                <a:prstDash val="solid"/>
                <a:round/>
              </a:ln>
            </p:spPr>
            <p:txBody>
              <a:bodyPr/>
              <a:lstStyle/>
              <a:p>
                <a:endParaRPr lang="nl-NL" noProof="0" dirty="0">
                  <a:latin typeface="Aptos" panose="020B0004020202020204" pitchFamily="34" charset="0"/>
                </a:endParaRPr>
              </a:p>
            </p:txBody>
          </p:sp>
          <p:sp>
            <p:nvSpPr>
              <p:cNvPr id="37" name="TextBox 5">
                <a:extLst>
                  <a:ext uri="{FF2B5EF4-FFF2-40B4-BE49-F238E27FC236}">
                    <a16:creationId xmlns:a16="http://schemas.microsoft.com/office/drawing/2014/main" id="{C1755B82-4499-660B-4E6E-2B7643F34E2F}"/>
                  </a:ext>
                </a:extLst>
              </p:cNvPr>
              <p:cNvSpPr txBox="1"/>
              <p:nvPr/>
            </p:nvSpPr>
            <p:spPr>
              <a:xfrm>
                <a:off x="0" y="-76200"/>
                <a:ext cx="1317615" cy="1687738"/>
              </a:xfrm>
              <a:prstGeom prst="rect">
                <a:avLst/>
              </a:prstGeom>
            </p:spPr>
            <p:txBody>
              <a:bodyPr lIns="50800" tIns="50800" rIns="50800" bIns="50800" rtlCol="0" anchor="ctr"/>
              <a:lstStyle/>
              <a:p>
                <a:pPr marL="0" lvl="0" indent="0" algn="ctr">
                  <a:lnSpc>
                    <a:spcPts val="3120"/>
                  </a:lnSpc>
                  <a:spcBef>
                    <a:spcPct val="0"/>
                  </a:spcBef>
                </a:pPr>
                <a:endParaRPr lang="nl-NL" noProof="0" dirty="0">
                  <a:latin typeface="Aptos" panose="020B0004020202020204" pitchFamily="34" charset="0"/>
                </a:endParaRPr>
              </a:p>
            </p:txBody>
          </p:sp>
        </p:grpSp>
        <p:grpSp>
          <p:nvGrpSpPr>
            <p:cNvPr id="32" name="Group 6">
              <a:extLst>
                <a:ext uri="{FF2B5EF4-FFF2-40B4-BE49-F238E27FC236}">
                  <a16:creationId xmlns:a16="http://schemas.microsoft.com/office/drawing/2014/main" id="{540F7F5C-0D9E-467B-EBDB-B9EE534FFAE0}"/>
                </a:ext>
              </a:extLst>
            </p:cNvPr>
            <p:cNvGrpSpPr/>
            <p:nvPr/>
          </p:nvGrpSpPr>
          <p:grpSpPr>
            <a:xfrm>
              <a:off x="0" y="-348294"/>
              <a:ext cx="6670426" cy="1801106"/>
              <a:chOff x="0" y="-114300"/>
              <a:chExt cx="2189044" cy="591071"/>
            </a:xfrm>
          </p:grpSpPr>
          <p:sp>
            <p:nvSpPr>
              <p:cNvPr id="34" name="Freeform 7">
                <a:extLst>
                  <a:ext uri="{FF2B5EF4-FFF2-40B4-BE49-F238E27FC236}">
                    <a16:creationId xmlns:a16="http://schemas.microsoft.com/office/drawing/2014/main" id="{8A314E1E-19E9-6C97-B8FD-D787178F52E3}"/>
                  </a:ext>
                </a:extLst>
              </p:cNvPr>
              <p:cNvSpPr/>
              <p:nvPr/>
            </p:nvSpPr>
            <p:spPr>
              <a:xfrm>
                <a:off x="0" y="0"/>
                <a:ext cx="2189044" cy="419128"/>
              </a:xfrm>
              <a:custGeom>
                <a:avLst/>
                <a:gdLst/>
                <a:ahLst/>
                <a:cxnLst/>
                <a:rect l="l" t="t" r="r" b="b"/>
                <a:pathLst>
                  <a:path w="2189044" h="419128">
                    <a:moveTo>
                      <a:pt x="1985844" y="0"/>
                    </a:moveTo>
                    <a:cubicBezTo>
                      <a:pt x="2098068" y="0"/>
                      <a:pt x="2189044" y="93825"/>
                      <a:pt x="2189044" y="209564"/>
                    </a:cubicBezTo>
                    <a:cubicBezTo>
                      <a:pt x="2189044" y="325303"/>
                      <a:pt x="2098068" y="419128"/>
                      <a:pt x="1985844" y="419128"/>
                    </a:cubicBezTo>
                    <a:lnTo>
                      <a:pt x="203200" y="419128"/>
                    </a:lnTo>
                    <a:cubicBezTo>
                      <a:pt x="90976" y="419128"/>
                      <a:pt x="0" y="325303"/>
                      <a:pt x="0" y="209564"/>
                    </a:cubicBezTo>
                    <a:cubicBezTo>
                      <a:pt x="0" y="93825"/>
                      <a:pt x="90976" y="0"/>
                      <a:pt x="203200" y="0"/>
                    </a:cubicBezTo>
                    <a:close/>
                  </a:path>
                </a:pathLst>
              </a:custGeom>
              <a:solidFill>
                <a:srgbClr val="06C686"/>
              </a:solidFill>
            </p:spPr>
            <p:txBody>
              <a:bodyPr/>
              <a:lstStyle/>
              <a:p>
                <a:endParaRPr lang="nl-NL" noProof="0" dirty="0">
                  <a:latin typeface="Aptos" panose="020B0004020202020204" pitchFamily="34" charset="0"/>
                </a:endParaRPr>
              </a:p>
            </p:txBody>
          </p:sp>
          <p:sp>
            <p:nvSpPr>
              <p:cNvPr id="35" name="TextBox 8">
                <a:extLst>
                  <a:ext uri="{FF2B5EF4-FFF2-40B4-BE49-F238E27FC236}">
                    <a16:creationId xmlns:a16="http://schemas.microsoft.com/office/drawing/2014/main" id="{AC3A43C1-51B9-9E32-A135-FAE96AE11CF3}"/>
                  </a:ext>
                </a:extLst>
              </p:cNvPr>
              <p:cNvSpPr txBox="1"/>
              <p:nvPr/>
            </p:nvSpPr>
            <p:spPr>
              <a:xfrm>
                <a:off x="0" y="-114300"/>
                <a:ext cx="2189044" cy="591071"/>
              </a:xfrm>
              <a:prstGeom prst="rect">
                <a:avLst/>
              </a:prstGeom>
            </p:spPr>
            <p:txBody>
              <a:bodyPr lIns="254000" tIns="254000" rIns="254000" bIns="254000" rtlCol="0" anchor="ctr"/>
              <a:lstStyle/>
              <a:p>
                <a:pPr algn="ctr">
                  <a:lnSpc>
                    <a:spcPts val="4319"/>
                  </a:lnSpc>
                </a:pPr>
                <a:r>
                  <a:rPr lang="nl-NL" sz="2699" noProof="0" dirty="0">
                    <a:solidFill>
                      <a:srgbClr val="FFFFFF"/>
                    </a:solidFill>
                    <a:latin typeface="Aptos" panose="020B0004020202020204" pitchFamily="34" charset="0"/>
                    <a:ea typeface="Work Sans Medium"/>
                    <a:cs typeface="Work Sans Medium"/>
                    <a:sym typeface="Work Sans Medium"/>
                  </a:rPr>
                  <a:t>Stap/doel/pijler 3</a:t>
                </a:r>
              </a:p>
            </p:txBody>
          </p:sp>
        </p:grpSp>
        <p:sp>
          <p:nvSpPr>
            <p:cNvPr id="33" name="TextBox 9">
              <a:extLst>
                <a:ext uri="{FF2B5EF4-FFF2-40B4-BE49-F238E27FC236}">
                  <a16:creationId xmlns:a16="http://schemas.microsoft.com/office/drawing/2014/main" id="{D33811C7-A5AE-6AED-20B5-E91A54EC6B73}"/>
                </a:ext>
              </a:extLst>
            </p:cNvPr>
            <p:cNvSpPr txBox="1"/>
            <p:nvPr/>
          </p:nvSpPr>
          <p:spPr>
            <a:xfrm>
              <a:off x="511275" y="1721663"/>
              <a:ext cx="5504871" cy="5941613"/>
            </a:xfrm>
            <a:prstGeom prst="rect">
              <a:avLst/>
            </a:prstGeom>
          </p:spPr>
          <p:txBody>
            <a:bodyPr lIns="0" tIns="0" rIns="0" bIns="0" rtlCol="0" anchor="t">
              <a:spAutoFit/>
            </a:bodyPr>
            <a:lstStyle/>
            <a:p>
              <a:pPr algn="l">
                <a:lnSpc>
                  <a:spcPts val="2927"/>
                </a:lnSpc>
              </a:pPr>
              <a:r>
                <a:rPr lang="nl-NL" sz="2252" noProof="0" dirty="0">
                  <a:solidFill>
                    <a:srgbClr val="000000"/>
                  </a:solidFill>
                  <a:latin typeface="Aptos" panose="020B0004020202020204" pitchFamily="34" charset="0"/>
                  <a:ea typeface="Work Sans Medium"/>
                  <a:cs typeface="Work Sans Medium"/>
                  <a:sym typeface="Work Sans Medium"/>
                </a:rPr>
                <a:t>Tekst...</a:t>
              </a: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a:p>
              <a:pPr algn="l">
                <a:lnSpc>
                  <a:spcPts val="2927"/>
                </a:lnSpc>
              </a:pPr>
              <a:endParaRPr lang="nl-NL" sz="2252" noProof="0" dirty="0">
                <a:solidFill>
                  <a:srgbClr val="000000"/>
                </a:solidFill>
                <a:latin typeface="Aptos" panose="020B0004020202020204" pitchFamily="34" charset="0"/>
                <a:ea typeface="Work Sans Medium"/>
                <a:cs typeface="Work Sans Medium"/>
                <a:sym typeface="Work Sans Medium"/>
              </a:endParaRPr>
            </a:p>
          </p:txBody>
        </p:sp>
      </p:grpSp>
    </p:spTree>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0906eaf-ed54-4e31-95b4-aa90618958b2" xsi:nil="true"/>
    <lcf76f155ced4ddcb4097134ff3c332f xmlns="4892a5f2-f641-43ea-9cfc-e153d33b30a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BBAA0877BB094E9A65265DE1A7DC00" ma:contentTypeVersion="19" ma:contentTypeDescription="Een nieuw document maken." ma:contentTypeScope="" ma:versionID="b72a6c141e51e82d253395b4d2ec33f4">
  <xsd:schema xmlns:xsd="http://www.w3.org/2001/XMLSchema" xmlns:xs="http://www.w3.org/2001/XMLSchema" xmlns:p="http://schemas.microsoft.com/office/2006/metadata/properties" xmlns:ns2="4892a5f2-f641-43ea-9cfc-e153d33b30ad" xmlns:ns3="30906eaf-ed54-4e31-95b4-aa90618958b2" targetNamespace="http://schemas.microsoft.com/office/2006/metadata/properties" ma:root="true" ma:fieldsID="2c8dbb8aca51902901ca028a5fb97b5d" ns2:_="" ns3:_="">
    <xsd:import namespace="4892a5f2-f641-43ea-9cfc-e153d33b30ad"/>
    <xsd:import namespace="30906eaf-ed54-4e31-95b4-aa90618958b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92a5f2-f641-43ea-9cfc-e153d33b30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52286e97-cc65-42d5-b15e-3891dc5bf1f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906eaf-ed54-4e31-95b4-aa90618958b2"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e2adf113-ddc3-4412-a2fa-7aa370a82cae}" ma:internalName="TaxCatchAll" ma:showField="CatchAllData" ma:web="30906eaf-ed54-4e31-95b4-aa90618958b2">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37E01B-8D22-49CD-A949-C6DA57E28407}">
  <ds:schemaRefs>
    <ds:schemaRef ds:uri="http://schemas.microsoft.com/sharepoint/v3/contenttype/forms"/>
  </ds:schemaRefs>
</ds:datastoreItem>
</file>

<file path=customXml/itemProps2.xml><?xml version="1.0" encoding="utf-8"?>
<ds:datastoreItem xmlns:ds="http://schemas.openxmlformats.org/officeDocument/2006/customXml" ds:itemID="{241C8C29-EDEB-4F67-8D6B-DBFD06687322}">
  <ds:schemaRefs>
    <ds:schemaRef ds:uri="4892a5f2-f641-43ea-9cfc-e153d33b30ad"/>
    <ds:schemaRef ds:uri="http://purl.org/dc/terms/"/>
    <ds:schemaRef ds:uri="http://schemas.microsoft.com/office/2006/documentManagement/types"/>
    <ds:schemaRef ds:uri="http://www.w3.org/XML/1998/namespace"/>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30906eaf-ed54-4e31-95b4-aa90618958b2"/>
    <ds:schemaRef ds:uri="http://purl.org/dc/dcmitype/"/>
  </ds:schemaRefs>
</ds:datastoreItem>
</file>

<file path=customXml/itemProps3.xml><?xml version="1.0" encoding="utf-8"?>
<ds:datastoreItem xmlns:ds="http://schemas.openxmlformats.org/officeDocument/2006/customXml" ds:itemID="{E2834121-433E-4C7E-9A3D-9EE80FDD61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92a5f2-f641-43ea-9cfc-e153d33b30ad"/>
    <ds:schemaRef ds:uri="30906eaf-ed54-4e31-95b4-aa90618958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95</TotalTime>
  <Words>186</Words>
  <Application>Microsoft Office PowerPoint</Application>
  <PresentationFormat>Aangepast</PresentationFormat>
  <Paragraphs>65</Paragraphs>
  <Slides>7</Slides>
  <Notes>3</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Aptos</vt:lpstr>
      <vt:lpstr>Calibri</vt:lpstr>
      <vt:lpstr>Arial</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SEH S3H presentatietemplate</dc:title>
  <dc:creator>Eline Eiling</dc:creator>
  <cp:lastModifiedBy>Eline Eiling</cp:lastModifiedBy>
  <cp:revision>4</cp:revision>
  <dcterms:created xsi:type="dcterms:W3CDTF">2006-08-16T00:00:00Z</dcterms:created>
  <dcterms:modified xsi:type="dcterms:W3CDTF">2026-08-10T07:44:31Z</dcterms:modified>
  <dc:identifier>DAGtIKMKduU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0x010100B5BBAA0877BB094E9A65265DE1A7DC00</vt:lpwstr>
  </property>
  <property fmtid="{D5CDD505-2E9C-101B-9397-08002B2CF9AE}" pid="3" name="MediaServiceImageTags">
    <vt:lpwstr/>
  </property>
</Properties>
</file>